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2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5133" userDrawn="1">
          <p15:clr>
            <a:srgbClr val="A4A3A4"/>
          </p15:clr>
        </p15:guide>
        <p15:guide id="3" orient="horz" pos="1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3E5"/>
    <a:srgbClr val="93D3BE"/>
    <a:srgbClr val="478772"/>
    <a:srgbClr val="0D0D0D"/>
    <a:srgbClr val="F8D7CD"/>
    <a:srgbClr val="F2994A"/>
    <a:srgbClr val="603B14"/>
    <a:srgbClr val="FCE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DCE694-E72C-42D2-8C73-7439B1BED49D}" v="50" dt="2025-08-15T07:10:14.9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2" d="100"/>
          <a:sy n="62" d="100"/>
        </p:scale>
        <p:origin x="804" y="268"/>
      </p:cViewPr>
      <p:guideLst>
        <p:guide orient="horz" pos="3249"/>
        <p:guide pos="5133"/>
        <p:guide orient="horz" pos="1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旭輝 黃" userId="ff34a0071409e54b" providerId="LiveId" clId="{DAB1A590-8AC2-4056-BC5B-A0954B2BAA97}"/>
    <pc:docChg chg="custSel modSld">
      <pc:chgData name="旭輝 黃" userId="ff34a0071409e54b" providerId="LiveId" clId="{DAB1A590-8AC2-4056-BC5B-A0954B2BAA97}" dt="2025-08-15T07:13:08.918" v="19" actId="14100"/>
      <pc:docMkLst>
        <pc:docMk/>
      </pc:docMkLst>
      <pc:sldChg chg="modSp mod">
        <pc:chgData name="旭輝 黃" userId="ff34a0071409e54b" providerId="LiveId" clId="{DAB1A590-8AC2-4056-BC5B-A0954B2BAA97}" dt="2025-08-15T07:12:05.063" v="14" actId="20577"/>
        <pc:sldMkLst>
          <pc:docMk/>
          <pc:sldMk cId="305895045" sldId="256"/>
        </pc:sldMkLst>
        <pc:graphicFrameChg chg="modGraphic">
          <ac:chgData name="旭輝 黃" userId="ff34a0071409e54b" providerId="LiveId" clId="{DAB1A590-8AC2-4056-BC5B-A0954B2BAA97}" dt="2025-08-15T07:12:05.063" v="14" actId="20577"/>
          <ac:graphicFrameMkLst>
            <pc:docMk/>
            <pc:sldMk cId="305895045" sldId="256"/>
            <ac:graphicFrameMk id="4" creationId="{A7D9C411-EAA6-0EDE-F1A7-8BAAC373009A}"/>
          </ac:graphicFrameMkLst>
        </pc:graphicFrameChg>
      </pc:sldChg>
      <pc:sldChg chg="addSp delSp modSp mod">
        <pc:chgData name="旭輝 黃" userId="ff34a0071409e54b" providerId="LiveId" clId="{DAB1A590-8AC2-4056-BC5B-A0954B2BAA97}" dt="2025-08-15T07:13:08.918" v="19" actId="14100"/>
        <pc:sldMkLst>
          <pc:docMk/>
          <pc:sldMk cId="1700195303" sldId="264"/>
        </pc:sldMkLst>
        <pc:picChg chg="del">
          <ac:chgData name="旭輝 黃" userId="ff34a0071409e54b" providerId="LiveId" clId="{DAB1A590-8AC2-4056-BC5B-A0954B2BAA97}" dt="2025-08-15T07:12:39.056" v="15" actId="478"/>
          <ac:picMkLst>
            <pc:docMk/>
            <pc:sldMk cId="1700195303" sldId="264"/>
            <ac:picMk id="5" creationId="{A949AB4B-7EBF-114F-8093-764F54FF792C}"/>
          </ac:picMkLst>
        </pc:picChg>
        <pc:picChg chg="add mod modCrop">
          <ac:chgData name="旭輝 黃" userId="ff34a0071409e54b" providerId="LiveId" clId="{DAB1A590-8AC2-4056-BC5B-A0954B2BAA97}" dt="2025-08-15T07:13:08.918" v="19" actId="14100"/>
          <ac:picMkLst>
            <pc:docMk/>
            <pc:sldMk cId="1700195303" sldId="264"/>
            <ac:picMk id="6" creationId="{0F564441-8C58-AF63-841B-94222DC02674}"/>
          </ac:picMkLst>
        </pc:picChg>
      </pc:sldChg>
    </pc:docChg>
  </pc:docChgLst>
  <pc:docChgLst>
    <pc:chgData name="旭輝 黃" userId="ff34a0071409e54b" providerId="LiveId" clId="{CDDCE694-E72C-42D2-8C73-7439B1BED49D}"/>
    <pc:docChg chg="undo redo custSel addSld delSld modSld">
      <pc:chgData name="旭輝 黃" userId="ff34a0071409e54b" providerId="LiveId" clId="{CDDCE694-E72C-42D2-8C73-7439B1BED49D}" dt="2025-08-15T07:10:27.826" v="180" actId="207"/>
      <pc:docMkLst>
        <pc:docMk/>
      </pc:docMkLst>
      <pc:sldChg chg="addSp delSp modSp mod delAnim modAnim">
        <pc:chgData name="旭輝 黃" userId="ff34a0071409e54b" providerId="LiveId" clId="{CDDCE694-E72C-42D2-8C73-7439B1BED49D}" dt="2025-08-15T07:10:27.826" v="180" actId="207"/>
        <pc:sldMkLst>
          <pc:docMk/>
          <pc:sldMk cId="305895045" sldId="256"/>
        </pc:sldMkLst>
        <pc:spChg chg="del">
          <ac:chgData name="旭輝 黃" userId="ff34a0071409e54b" providerId="LiveId" clId="{CDDCE694-E72C-42D2-8C73-7439B1BED49D}" dt="2025-08-15T07:01:50.119" v="38" actId="478"/>
          <ac:spMkLst>
            <pc:docMk/>
            <pc:sldMk cId="305895045" sldId="256"/>
            <ac:spMk id="2" creationId="{11C6686C-6D61-563C-B073-B8AE8FD70B12}"/>
          </ac:spMkLst>
        </pc:spChg>
        <pc:spChg chg="mod">
          <ac:chgData name="旭輝 黃" userId="ff34a0071409e54b" providerId="LiveId" clId="{CDDCE694-E72C-42D2-8C73-7439B1BED49D}" dt="2025-08-15T07:01:56.105" v="39"/>
          <ac:spMkLst>
            <pc:docMk/>
            <pc:sldMk cId="305895045" sldId="256"/>
            <ac:spMk id="7" creationId="{AAF93F8B-AF75-2F58-AC65-0F9BA79D9A32}"/>
          </ac:spMkLst>
        </pc:spChg>
        <pc:spChg chg="mod">
          <ac:chgData name="旭輝 黃" userId="ff34a0071409e54b" providerId="LiveId" clId="{CDDCE694-E72C-42D2-8C73-7439B1BED49D}" dt="2025-08-15T07:01:56.105" v="39"/>
          <ac:spMkLst>
            <pc:docMk/>
            <pc:sldMk cId="305895045" sldId="256"/>
            <ac:spMk id="9" creationId="{01BDF8A7-F1E1-D682-51F2-B8A67151FF3A}"/>
          </ac:spMkLst>
        </pc:spChg>
        <pc:spChg chg="mod">
          <ac:chgData name="旭輝 黃" userId="ff34a0071409e54b" providerId="LiveId" clId="{CDDCE694-E72C-42D2-8C73-7439B1BED49D}" dt="2025-08-15T07:01:56.105" v="39"/>
          <ac:spMkLst>
            <pc:docMk/>
            <pc:sldMk cId="305895045" sldId="256"/>
            <ac:spMk id="11" creationId="{7E569064-844E-15DF-C8B3-9F214481F19B}"/>
          </ac:spMkLst>
        </pc:spChg>
        <pc:spChg chg="add del mod">
          <ac:chgData name="旭輝 黃" userId="ff34a0071409e54b" providerId="LiveId" clId="{CDDCE694-E72C-42D2-8C73-7439B1BED49D}" dt="2025-08-15T07:03:47.568" v="50" actId="478"/>
          <ac:spMkLst>
            <pc:docMk/>
            <pc:sldMk cId="305895045" sldId="256"/>
            <ac:spMk id="15" creationId="{FB332518-3D02-4BFB-DF41-AC1DCD9728FF}"/>
          </ac:spMkLst>
        </pc:spChg>
        <pc:spChg chg="add mod ord">
          <ac:chgData name="旭輝 黃" userId="ff34a0071409e54b" providerId="LiveId" clId="{CDDCE694-E72C-42D2-8C73-7439B1BED49D}" dt="2025-08-15T07:05:00.282" v="118" actId="1076"/>
          <ac:spMkLst>
            <pc:docMk/>
            <pc:sldMk cId="305895045" sldId="256"/>
            <ac:spMk id="16" creationId="{5D5B1521-E2E8-CCE7-10D1-2FA6FC3309A0}"/>
          </ac:spMkLst>
        </pc:spChg>
        <pc:spChg chg="add mod">
          <ac:chgData name="旭輝 黃" userId="ff34a0071409e54b" providerId="LiveId" clId="{CDDCE694-E72C-42D2-8C73-7439B1BED49D}" dt="2025-08-15T07:06:23.151" v="144" actId="1076"/>
          <ac:spMkLst>
            <pc:docMk/>
            <pc:sldMk cId="305895045" sldId="256"/>
            <ac:spMk id="17" creationId="{1D126A83-4FAD-E14F-D28D-C4A6D99C65A6}"/>
          </ac:spMkLst>
        </pc:spChg>
        <pc:spChg chg="add mod">
          <ac:chgData name="旭輝 黃" userId="ff34a0071409e54b" providerId="LiveId" clId="{CDDCE694-E72C-42D2-8C73-7439B1BED49D}" dt="2025-08-15T07:05:31.631" v="128" actId="1076"/>
          <ac:spMkLst>
            <pc:docMk/>
            <pc:sldMk cId="305895045" sldId="256"/>
            <ac:spMk id="18" creationId="{A7679447-74FD-16C1-DCC8-E72ECCE7E399}"/>
          </ac:spMkLst>
        </pc:spChg>
        <pc:spChg chg="add mod">
          <ac:chgData name="旭輝 黃" userId="ff34a0071409e54b" providerId="LiveId" clId="{CDDCE694-E72C-42D2-8C73-7439B1BED49D}" dt="2025-08-15T07:06:20.381" v="143" actId="1076"/>
          <ac:spMkLst>
            <pc:docMk/>
            <pc:sldMk cId="305895045" sldId="256"/>
            <ac:spMk id="19" creationId="{88D3EA3C-FE99-1CA1-6B5E-C10A9461B054}"/>
          </ac:spMkLst>
        </pc:spChg>
        <pc:spChg chg="add mod">
          <ac:chgData name="旭輝 黃" userId="ff34a0071409e54b" providerId="LiveId" clId="{CDDCE694-E72C-42D2-8C73-7439B1BED49D}" dt="2025-08-15T07:08:39.096" v="160" actId="207"/>
          <ac:spMkLst>
            <pc:docMk/>
            <pc:sldMk cId="305895045" sldId="256"/>
            <ac:spMk id="20" creationId="{C43B2A4D-3FE7-2A4C-B2F3-057347ABC3EB}"/>
          </ac:spMkLst>
        </pc:spChg>
        <pc:spChg chg="add mod">
          <ac:chgData name="旭輝 黃" userId="ff34a0071409e54b" providerId="LiveId" clId="{CDDCE694-E72C-42D2-8C73-7439B1BED49D}" dt="2025-08-15T07:07:19.845" v="147"/>
          <ac:spMkLst>
            <pc:docMk/>
            <pc:sldMk cId="305895045" sldId="256"/>
            <ac:spMk id="21" creationId="{041AE4B4-F69A-6914-9902-84C3F7A2893E}"/>
          </ac:spMkLst>
        </pc:spChg>
        <pc:spChg chg="add mod">
          <ac:chgData name="旭輝 黃" userId="ff34a0071409e54b" providerId="LiveId" clId="{CDDCE694-E72C-42D2-8C73-7439B1BED49D}" dt="2025-08-15T07:07:32.939" v="149"/>
          <ac:spMkLst>
            <pc:docMk/>
            <pc:sldMk cId="305895045" sldId="256"/>
            <ac:spMk id="22" creationId="{638D34E2-8D60-92A6-2E13-CF82402F6C0C}"/>
          </ac:spMkLst>
        </pc:spChg>
        <pc:spChg chg="add mod">
          <ac:chgData name="旭輝 黃" userId="ff34a0071409e54b" providerId="LiveId" clId="{CDDCE694-E72C-42D2-8C73-7439B1BED49D}" dt="2025-08-15T07:08:39.096" v="160" actId="207"/>
          <ac:spMkLst>
            <pc:docMk/>
            <pc:sldMk cId="305895045" sldId="256"/>
            <ac:spMk id="23" creationId="{6C33AC82-7DFD-87AC-ED39-306F0351736B}"/>
          </ac:spMkLst>
        </pc:spChg>
        <pc:spChg chg="add del mod">
          <ac:chgData name="旭輝 黃" userId="ff34a0071409e54b" providerId="LiveId" clId="{CDDCE694-E72C-42D2-8C73-7439B1BED49D}" dt="2025-08-15T07:08:07.933" v="156" actId="478"/>
          <ac:spMkLst>
            <pc:docMk/>
            <pc:sldMk cId="305895045" sldId="256"/>
            <ac:spMk id="24" creationId="{0F81FBD4-D63A-FEC5-05B5-B765FB9A318E}"/>
          </ac:spMkLst>
        </pc:spChg>
        <pc:spChg chg="add mod">
          <ac:chgData name="旭輝 黃" userId="ff34a0071409e54b" providerId="LiveId" clId="{CDDCE694-E72C-42D2-8C73-7439B1BED49D}" dt="2025-08-15T07:08:39.096" v="160" actId="207"/>
          <ac:spMkLst>
            <pc:docMk/>
            <pc:sldMk cId="305895045" sldId="256"/>
            <ac:spMk id="25" creationId="{3F6CA423-44C3-8915-8EDE-DC6ED3C231C7}"/>
          </ac:spMkLst>
        </pc:spChg>
        <pc:spChg chg="add mod">
          <ac:chgData name="旭輝 黃" userId="ff34a0071409e54b" providerId="LiveId" clId="{CDDCE694-E72C-42D2-8C73-7439B1BED49D}" dt="2025-08-15T07:08:39.096" v="160" actId="207"/>
          <ac:spMkLst>
            <pc:docMk/>
            <pc:sldMk cId="305895045" sldId="256"/>
            <ac:spMk id="26" creationId="{62EDB688-9ECA-DEFC-6EF5-48A5A2DC848C}"/>
          </ac:spMkLst>
        </pc:spChg>
        <pc:grpChg chg="add mod ord">
          <ac:chgData name="旭輝 黃" userId="ff34a0071409e54b" providerId="LiveId" clId="{CDDCE694-E72C-42D2-8C73-7439B1BED49D}" dt="2025-08-15T07:02:11.885" v="44" actId="167"/>
          <ac:grpSpMkLst>
            <pc:docMk/>
            <pc:sldMk cId="305895045" sldId="256"/>
            <ac:grpSpMk id="5" creationId="{B8EA1C72-71D5-92F1-2EA2-629DE87288C3}"/>
          </ac:grpSpMkLst>
        </pc:grpChg>
        <pc:grpChg chg="mod">
          <ac:chgData name="旭輝 黃" userId="ff34a0071409e54b" providerId="LiveId" clId="{CDDCE694-E72C-42D2-8C73-7439B1BED49D}" dt="2025-08-15T07:01:56.105" v="39"/>
          <ac:grpSpMkLst>
            <pc:docMk/>
            <pc:sldMk cId="305895045" sldId="256"/>
            <ac:grpSpMk id="6" creationId="{9DB1BE95-B576-5F80-73F6-701865038CD6}"/>
          </ac:grpSpMkLst>
        </pc:grpChg>
        <pc:graphicFrameChg chg="add del mod modGraphic">
          <ac:chgData name="旭輝 黃" userId="ff34a0071409e54b" providerId="LiveId" clId="{CDDCE694-E72C-42D2-8C73-7439B1BED49D}" dt="2025-08-15T07:01:46.178" v="37" actId="478"/>
          <ac:graphicFrameMkLst>
            <pc:docMk/>
            <pc:sldMk cId="305895045" sldId="256"/>
            <ac:graphicFrameMk id="3" creationId="{37E37C83-0861-8BA4-CAC5-100A213875BB}"/>
          </ac:graphicFrameMkLst>
        </pc:graphicFrameChg>
        <pc:graphicFrameChg chg="mod ord modGraphic">
          <ac:chgData name="旭輝 黃" userId="ff34a0071409e54b" providerId="LiveId" clId="{CDDCE694-E72C-42D2-8C73-7439B1BED49D}" dt="2025-08-15T07:10:27.826" v="180" actId="207"/>
          <ac:graphicFrameMkLst>
            <pc:docMk/>
            <pc:sldMk cId="305895045" sldId="256"/>
            <ac:graphicFrameMk id="4" creationId="{A7D9C411-EAA6-0EDE-F1A7-8BAAC373009A}"/>
          </ac:graphicFrameMkLst>
        </pc:graphicFrameChg>
        <pc:picChg chg="del mod">
          <ac:chgData name="旭輝 黃" userId="ff34a0071409e54b" providerId="LiveId" clId="{CDDCE694-E72C-42D2-8C73-7439B1BED49D}" dt="2025-08-15T07:06:09.056" v="139" actId="478"/>
          <ac:picMkLst>
            <pc:docMk/>
            <pc:sldMk cId="305895045" sldId="256"/>
            <ac:picMk id="8" creationId="{54B26B0E-C32B-14C1-683C-ABD6C1F51050}"/>
          </ac:picMkLst>
        </pc:picChg>
        <pc:picChg chg="del">
          <ac:chgData name="旭輝 黃" userId="ff34a0071409e54b" providerId="LiveId" clId="{CDDCE694-E72C-42D2-8C73-7439B1BED49D}" dt="2025-08-15T07:06:13.264" v="141" actId="478"/>
          <ac:picMkLst>
            <pc:docMk/>
            <pc:sldMk cId="305895045" sldId="256"/>
            <ac:picMk id="10" creationId="{08447246-D814-552E-743C-EEAAC5AD9D8D}"/>
          </ac:picMkLst>
        </pc:picChg>
        <pc:picChg chg="del mod ord">
          <ac:chgData name="旭輝 黃" userId="ff34a0071409e54b" providerId="LiveId" clId="{CDDCE694-E72C-42D2-8C73-7439B1BED49D}" dt="2025-08-15T07:05:04.051" v="120" actId="478"/>
          <ac:picMkLst>
            <pc:docMk/>
            <pc:sldMk cId="305895045" sldId="256"/>
            <ac:picMk id="12" creationId="{AF7C5267-6ED0-E641-4388-17B03F32E2E7}"/>
          </ac:picMkLst>
        </pc:picChg>
        <pc:picChg chg="del">
          <ac:chgData name="旭輝 黃" userId="ff34a0071409e54b" providerId="LiveId" clId="{CDDCE694-E72C-42D2-8C73-7439B1BED49D}" dt="2025-08-15T07:06:06.868" v="138" actId="478"/>
          <ac:picMkLst>
            <pc:docMk/>
            <pc:sldMk cId="305895045" sldId="256"/>
            <ac:picMk id="14" creationId="{90327F75-D1A6-F55E-ED6C-958175E7136D}"/>
          </ac:picMkLst>
        </pc:picChg>
        <pc:cxnChg chg="mod">
          <ac:chgData name="旭輝 黃" userId="ff34a0071409e54b" providerId="LiveId" clId="{CDDCE694-E72C-42D2-8C73-7439B1BED49D}" dt="2025-08-15T07:01:56.105" v="39"/>
          <ac:cxnSpMkLst>
            <pc:docMk/>
            <pc:sldMk cId="305895045" sldId="256"/>
            <ac:cxnSpMk id="13" creationId="{D4C9D16A-1E27-2655-1A13-D9020FA36578}"/>
          </ac:cxnSpMkLst>
        </pc:cxnChg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1515492930" sldId="257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3890898021" sldId="258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1832139585" sldId="260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844058860" sldId="261"/>
        </pc:sldMkLst>
      </pc:sldChg>
      <pc:sldChg chg="addSp delSp modSp mod modAnim">
        <pc:chgData name="旭輝 黃" userId="ff34a0071409e54b" providerId="LiveId" clId="{CDDCE694-E72C-42D2-8C73-7439B1BED49D}" dt="2025-08-15T07:10:21.217" v="179" actId="1076"/>
        <pc:sldMkLst>
          <pc:docMk/>
          <pc:sldMk cId="2049319588" sldId="262"/>
        </pc:sldMkLst>
        <pc:spChg chg="add mod">
          <ac:chgData name="旭輝 黃" userId="ff34a0071409e54b" providerId="LiveId" clId="{CDDCE694-E72C-42D2-8C73-7439B1BED49D}" dt="2025-08-15T07:08:58.174" v="162"/>
          <ac:spMkLst>
            <pc:docMk/>
            <pc:sldMk cId="2049319588" sldId="262"/>
            <ac:spMk id="2" creationId="{58D0E991-CEE9-7363-A1D7-620184F699D5}"/>
          </ac:spMkLst>
        </pc:spChg>
        <pc:spChg chg="del">
          <ac:chgData name="旭輝 黃" userId="ff34a0071409e54b" providerId="LiveId" clId="{CDDCE694-E72C-42D2-8C73-7439B1BED49D}" dt="2025-08-15T07:10:09.828" v="177" actId="478"/>
          <ac:spMkLst>
            <pc:docMk/>
            <pc:sldMk cId="2049319588" sldId="262"/>
            <ac:spMk id="4" creationId="{B8C87948-9602-8E83-DD40-DA488EB97AFE}"/>
          </ac:spMkLst>
        </pc:spChg>
        <pc:spChg chg="add mod">
          <ac:chgData name="旭輝 黃" userId="ff34a0071409e54b" providerId="LiveId" clId="{CDDCE694-E72C-42D2-8C73-7439B1BED49D}" dt="2025-08-15T07:09:04.232" v="164"/>
          <ac:spMkLst>
            <pc:docMk/>
            <pc:sldMk cId="2049319588" sldId="262"/>
            <ac:spMk id="5" creationId="{B69C54DE-9BE9-9DA5-4CD7-ADA56CF95B49}"/>
          </ac:spMkLst>
        </pc:spChg>
        <pc:spChg chg="mod">
          <ac:chgData name="旭輝 黃" userId="ff34a0071409e54b" providerId="LiveId" clId="{CDDCE694-E72C-42D2-8C73-7439B1BED49D}" dt="2025-08-15T07:10:14.979" v="178"/>
          <ac:spMkLst>
            <pc:docMk/>
            <pc:sldMk cId="2049319588" sldId="262"/>
            <ac:spMk id="9" creationId="{C2AD3473-F9CF-F653-97A9-3C7988A3A419}"/>
          </ac:spMkLst>
        </pc:spChg>
        <pc:spChg chg="mod">
          <ac:chgData name="旭輝 黃" userId="ff34a0071409e54b" providerId="LiveId" clId="{CDDCE694-E72C-42D2-8C73-7439B1BED49D}" dt="2025-08-15T07:10:14.979" v="178"/>
          <ac:spMkLst>
            <pc:docMk/>
            <pc:sldMk cId="2049319588" sldId="262"/>
            <ac:spMk id="10" creationId="{2E3E8448-562A-9F15-242E-77123F05A16E}"/>
          </ac:spMkLst>
        </pc:spChg>
        <pc:spChg chg="mod">
          <ac:chgData name="旭輝 黃" userId="ff34a0071409e54b" providerId="LiveId" clId="{CDDCE694-E72C-42D2-8C73-7439B1BED49D}" dt="2025-08-15T07:10:14.979" v="178"/>
          <ac:spMkLst>
            <pc:docMk/>
            <pc:sldMk cId="2049319588" sldId="262"/>
            <ac:spMk id="11" creationId="{DA29B221-3B1E-2F79-AAFE-8614033191D3}"/>
          </ac:spMkLst>
        </pc:spChg>
        <pc:grpChg chg="add mod">
          <ac:chgData name="旭輝 黃" userId="ff34a0071409e54b" providerId="LiveId" clId="{CDDCE694-E72C-42D2-8C73-7439B1BED49D}" dt="2025-08-15T07:10:21.217" v="179" actId="1076"/>
          <ac:grpSpMkLst>
            <pc:docMk/>
            <pc:sldMk cId="2049319588" sldId="262"/>
            <ac:grpSpMk id="7" creationId="{60FAE61C-8C70-66EF-2023-14423CC6BF30}"/>
          </ac:grpSpMkLst>
        </pc:grpChg>
        <pc:grpChg chg="mod">
          <ac:chgData name="旭輝 黃" userId="ff34a0071409e54b" providerId="LiveId" clId="{CDDCE694-E72C-42D2-8C73-7439B1BED49D}" dt="2025-08-15T07:10:14.979" v="178"/>
          <ac:grpSpMkLst>
            <pc:docMk/>
            <pc:sldMk cId="2049319588" sldId="262"/>
            <ac:grpSpMk id="8" creationId="{F6B45DB5-556F-72CC-4DCD-1F0D77EAC51F}"/>
          </ac:grpSpMkLst>
        </pc:grpChg>
        <pc:graphicFrameChg chg="modGraphic">
          <ac:chgData name="旭輝 黃" userId="ff34a0071409e54b" providerId="LiveId" clId="{CDDCE694-E72C-42D2-8C73-7439B1BED49D}" dt="2025-08-15T07:10:03.692" v="175" actId="207"/>
          <ac:graphicFrameMkLst>
            <pc:docMk/>
            <pc:sldMk cId="2049319588" sldId="262"/>
            <ac:graphicFrameMk id="3" creationId="{B1B9A8B3-A510-FB4A-D45E-B0C2B88AF06E}"/>
          </ac:graphicFrameMkLst>
        </pc:graphicFrameChg>
        <pc:graphicFrameChg chg="add del mod modGraphic">
          <ac:chgData name="旭輝 黃" userId="ff34a0071409e54b" providerId="LiveId" clId="{CDDCE694-E72C-42D2-8C73-7439B1BED49D}" dt="2025-08-15T07:10:07.140" v="176" actId="478"/>
          <ac:graphicFrameMkLst>
            <pc:docMk/>
            <pc:sldMk cId="2049319588" sldId="262"/>
            <ac:graphicFrameMk id="6" creationId="{3B907866-C6FB-005A-7732-8FA3BE83E77F}"/>
          </ac:graphicFrameMkLst>
        </pc:graphicFrameChg>
        <pc:cxnChg chg="mod">
          <ac:chgData name="旭輝 黃" userId="ff34a0071409e54b" providerId="LiveId" clId="{CDDCE694-E72C-42D2-8C73-7439B1BED49D}" dt="2025-08-15T07:10:14.979" v="178"/>
          <ac:cxnSpMkLst>
            <pc:docMk/>
            <pc:sldMk cId="2049319588" sldId="262"/>
            <ac:cxnSpMk id="12" creationId="{72739CCF-661B-468E-3A7F-D0D6C016BDC2}"/>
          </ac:cxnSpMkLst>
        </pc:cxnChg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2081034949" sldId="263"/>
        </pc:sldMkLst>
      </pc:sldChg>
      <pc:sldChg chg="addSp delSp modSp new mod">
        <pc:chgData name="旭輝 黃" userId="ff34a0071409e54b" providerId="LiveId" clId="{CDDCE694-E72C-42D2-8C73-7439B1BED49D}" dt="2025-08-15T07:00:19.597" v="6" actId="14100"/>
        <pc:sldMkLst>
          <pc:docMk/>
          <pc:sldMk cId="1700195303" sldId="264"/>
        </pc:sldMkLst>
        <pc:picChg chg="add mod modCrop">
          <ac:chgData name="旭輝 黃" userId="ff34a0071409e54b" providerId="LiveId" clId="{CDDCE694-E72C-42D2-8C73-7439B1BED49D}" dt="2025-08-15T07:00:19.597" v="6" actId="14100"/>
          <ac:picMkLst>
            <pc:docMk/>
            <pc:sldMk cId="1700195303" sldId="264"/>
            <ac:picMk id="5" creationId="{A949AB4B-7EBF-114F-8093-764F54FF792C}"/>
          </ac:picMkLst>
        </pc:picChg>
        <pc:picChg chg="add del">
          <ac:chgData name="旭輝 黃" userId="ff34a0071409e54b" providerId="LiveId" clId="{CDDCE694-E72C-42D2-8C73-7439B1BED49D}" dt="2025-08-15T06:59:57.815" v="3" actId="21"/>
          <ac:picMkLst>
            <pc:docMk/>
            <pc:sldMk cId="1700195303" sldId="264"/>
            <ac:picMk id="7" creationId="{BCD19395-4A0F-9F70-D629-26E9C03EB9C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9971E3-E818-5BA5-E95D-9ECC323C8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867C093-5D58-ADA0-0F88-DAAA0E730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83B453-7FAE-2DF3-9CA5-8415DC1B3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379B62-8E8F-6B2D-B452-B324A462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1BD40F9-09D9-946A-D55B-6A759F4A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94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B2D77B-B5CB-15F2-A81C-06147523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2736E4B-3C7F-3E9D-A2AA-1C17D6B62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8290036-315D-994B-D3E1-9E59E0E5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1D9916E-BEC0-1086-6702-4938D625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A65C0B-E030-9D6D-5F27-98E56DDA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62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5FDDC5F-97C5-83E6-30E9-C8112B313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8E32C8-90EB-494E-44FD-3D0FC3858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A3FD2C-311F-0EF3-5600-E389DFA15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CB7DBA-8F7A-258C-9471-1FE3C261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4CFA95-6EEE-4415-0A6F-BDC1E5886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65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B7443C-7C32-3585-61E7-D680E936A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8240E0-27B2-4771-3195-49B7CCCDC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E87814-7C4E-CC5D-E88B-661F23C8E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0D8BC3-8475-5C28-E58D-D8D66133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C9AFFA-6E9C-3AE5-A645-04AB03C3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11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303911-BDE0-9080-607A-50C36061B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B7CD0D6-18A0-E8CD-053D-8F7C7033B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0F4871-B55D-89FF-CBA5-783F17CC3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4CFC92-99B5-5FEA-C2D4-91A3F14A2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2AB0D2-B113-74AC-41F5-3CBE36ED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78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5C11F1-F843-0CD0-4F96-6F5533654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656195F-FF6D-DFED-57DE-184D3CF6D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F2A5CFD-CA68-C32D-F585-7F7484B28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241FA7-3953-ED8B-B7DB-F675BB9E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EE0D890-0646-3969-4388-6B707E72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5B0038-5693-1039-33D2-08E95C3A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28F7B7-20E9-485C-E6AF-87CE36E5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F37AEA1-7EF9-6B9B-C32F-BCDDA74D6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0E0C32B-60FD-7B25-D027-85EDC7992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21FA4F1-8E4F-EF05-0BE9-05C122FC0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40F551D-1825-8F5D-E690-04ED394F8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AE1599-8351-6026-DEAF-003F2336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1A87294-E6C8-5134-9BDC-32AA931A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DA2053E-7EA2-CAAF-1567-4D388025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35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492FDB-3E5B-96E3-3043-8386236A4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612A78B-2AA5-E313-C09C-5FBBECFE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20289CF-322C-7025-933F-5099247C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8824EA7-040E-6CD6-2AC6-CCCAB485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72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44502CE-406B-48A0-70DF-27A27AB4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78F5FCF-8030-FA35-3F30-44A35CB7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4D2D713-567A-175D-8A96-00926ED5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04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B72831-8450-79AD-B057-9C3ED693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D15F2E-F752-686C-6005-00C699793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E69968B-D7D3-F355-8D15-F3188D24A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D6D327-1DE5-1A04-021A-154AC98A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0EEB6-D553-4C71-8FDA-485BA50A6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97AF830-9B27-B84E-61AC-99A028C2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86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E422AE-0709-24EC-9FDC-A92E44531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D899414-8EB7-4327-41A1-9C5123FB5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84B1BCE-97BA-7B70-4C99-1ABBA2126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67B72B4-A4A4-B3CE-2B8B-3EDB6A70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8F6F7C-8D58-FE0A-4B13-44B9D21A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37DC8E0-09C8-B4FD-9D73-A35BC72E7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54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3C81C2-E2BD-4287-FBA8-37A8DE12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C48C2A-B321-0DF1-E6E7-B4E8EE372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39EED2-6E2E-3A59-D267-DAE8BDB2B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2E24FB6-0B9F-C533-D733-B2538F2FA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C5F418-A005-F729-72D4-F85FD0D4E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2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4E7D26-E2F2-D45A-A301-7F1292EDB6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A54E70C-17CD-194E-F34A-B5C60B35E8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0F564441-8C58-AF63-841B-94222DC026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38" b="5169"/>
          <a:stretch>
            <a:fillRect/>
          </a:stretch>
        </p:blipFill>
        <p:spPr>
          <a:xfrm>
            <a:off x="-33844" y="0"/>
            <a:ext cx="12259688" cy="686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195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7D9C411-EAA6-0EDE-F1A7-8BAAC3730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93359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868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0626677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6383452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症狀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</a:p>
                    <a:p>
                      <a:endParaRPr lang="en-US" altLang="zh-TW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r>
                        <a:rPr lang="zh-TW" altLang="en-US" sz="6000" dirty="0">
                          <a:solidFill>
                            <a:srgbClr val="0D0D0D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糖尿病</a:t>
                      </a:r>
                      <a:endParaRPr lang="zh-TW" altLang="en-US" dirty="0">
                        <a:solidFill>
                          <a:srgbClr val="0D0D0D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solidFill>
                      <a:srgbClr val="47877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評分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4787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003140"/>
                  </a:ext>
                </a:extLst>
              </a:tr>
              <a:tr h="1714500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評注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817"/>
                  </a:ext>
                </a:extLst>
              </a:tr>
              <a:tr h="1714500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評注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20868"/>
                  </a:ext>
                </a:extLst>
              </a:tr>
              <a:tr h="1714500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評注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363773"/>
                  </a:ext>
                </a:extLst>
              </a:tr>
            </a:tbl>
          </a:graphicData>
        </a:graphic>
      </p:graphicFrame>
      <p:grpSp>
        <p:nvGrpSpPr>
          <p:cNvPr id="5" name="群組 4">
            <a:extLst>
              <a:ext uri="{FF2B5EF4-FFF2-40B4-BE49-F238E27FC236}">
                <a16:creationId xmlns:a16="http://schemas.microsoft.com/office/drawing/2014/main" id="{B8EA1C72-71D5-92F1-2EA2-629DE87288C3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27A77D">
              <a:alpha val="50000"/>
            </a:srgbClr>
          </a:solidFill>
        </p:grpSpPr>
        <p:grpSp>
          <p:nvGrpSpPr>
            <p:cNvPr id="6" name="群組 5">
              <a:extLst>
                <a:ext uri="{FF2B5EF4-FFF2-40B4-BE49-F238E27FC236}">
                  <a16:creationId xmlns:a16="http://schemas.microsoft.com/office/drawing/2014/main" id="{9DB1BE95-B576-5F80-73F6-701865038CD6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11" name="圓形: 空心 10">
                <a:extLst>
                  <a:ext uri="{FF2B5EF4-FFF2-40B4-BE49-F238E27FC236}">
                    <a16:creationId xmlns:a16="http://schemas.microsoft.com/office/drawing/2014/main" id="{7E569064-844E-15DF-C8B3-9F214481F19B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13" name="直線接點 12">
                <a:extLst>
                  <a:ext uri="{FF2B5EF4-FFF2-40B4-BE49-F238E27FC236}">
                    <a16:creationId xmlns:a16="http://schemas.microsoft.com/office/drawing/2014/main" id="{D4C9D16A-1E27-2655-1A13-D9020FA365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27A77D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AAF93F8B-AF75-2F58-AC65-0F9BA79D9A32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01BDF8A7-F1E1-D682-51F2-B8A67151FF3A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5D5B1521-E2E8-CCE7-10D1-2FA6FC3309A0}"/>
              </a:ext>
            </a:extLst>
          </p:cNvPr>
          <p:cNvSpPr>
            <a:spLocks/>
          </p:cNvSpPr>
          <p:nvPr/>
        </p:nvSpPr>
        <p:spPr>
          <a:xfrm>
            <a:off x="4178768" y="134436"/>
            <a:ext cx="1408691" cy="1480932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1D126A83-4FAD-E14F-D28D-C4A6D99C65A6}"/>
              </a:ext>
            </a:extLst>
          </p:cNvPr>
          <p:cNvSpPr/>
          <p:nvPr/>
        </p:nvSpPr>
        <p:spPr>
          <a:xfrm rot="10800000">
            <a:off x="132497" y="3637350"/>
            <a:ext cx="657996" cy="1393010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A7679447-74FD-16C1-DCC8-E72ECCE7E399}"/>
              </a:ext>
            </a:extLst>
          </p:cNvPr>
          <p:cNvSpPr/>
          <p:nvPr/>
        </p:nvSpPr>
        <p:spPr>
          <a:xfrm rot="10800000">
            <a:off x="18596" y="5319534"/>
            <a:ext cx="885800" cy="885800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88D3EA3C-FE99-1CA1-6B5E-C10A9461B054}"/>
              </a:ext>
            </a:extLst>
          </p:cNvPr>
          <p:cNvSpPr/>
          <p:nvPr/>
        </p:nvSpPr>
        <p:spPr>
          <a:xfrm rot="10800000">
            <a:off x="213827" y="1785048"/>
            <a:ext cx="495334" cy="1563128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C43B2A4D-3FE7-2A4C-B2F3-057347ABC3EB}"/>
              </a:ext>
            </a:extLst>
          </p:cNvPr>
          <p:cNvSpPr txBox="1"/>
          <p:nvPr/>
        </p:nvSpPr>
        <p:spPr>
          <a:xfrm>
            <a:off x="4178768" y="907482"/>
            <a:ext cx="957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C33AC82-7DFD-87AC-ED39-306F0351736B}"/>
              </a:ext>
            </a:extLst>
          </p:cNvPr>
          <p:cNvSpPr txBox="1"/>
          <p:nvPr/>
        </p:nvSpPr>
        <p:spPr>
          <a:xfrm>
            <a:off x="132496" y="1700213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6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600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3F6CA423-44C3-8915-8EDE-DC6ED3C231C7}"/>
              </a:ext>
            </a:extLst>
          </p:cNvPr>
          <p:cNvSpPr txBox="1"/>
          <p:nvPr/>
        </p:nvSpPr>
        <p:spPr>
          <a:xfrm>
            <a:off x="158143" y="3509825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200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62EDB688-9ECA-DEFC-6EF5-48A5A2DC848C}"/>
              </a:ext>
            </a:extLst>
          </p:cNvPr>
          <p:cNvSpPr txBox="1"/>
          <p:nvPr/>
        </p:nvSpPr>
        <p:spPr>
          <a:xfrm>
            <a:off x="376046" y="5214122"/>
            <a:ext cx="546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</p:spTree>
    <p:extLst>
      <p:ext uri="{BB962C8B-B14F-4D97-AF65-F5344CB8AC3E}">
        <p14:creationId xmlns:p14="http://schemas.microsoft.com/office/powerpoint/2010/main" val="30589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/>
      <p:bldP spid="23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B1B9A8B3-A510-FB4A-D45E-B0C2B88AF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607341"/>
              </p:ext>
            </p:extLst>
          </p:nvPr>
        </p:nvGraphicFramePr>
        <p:xfrm>
          <a:off x="-1" y="0"/>
          <a:ext cx="12192002" cy="6858001"/>
        </p:xfrm>
        <a:graphic>
          <a:graphicData uri="http://schemas.openxmlformats.org/drawingml/2006/table">
            <a:tbl>
              <a:tblPr firstRow="1" bandRow="1"/>
              <a:tblGrid>
                <a:gridCol w="2067510">
                  <a:extLst>
                    <a:ext uri="{9D8B030D-6E8A-4147-A177-3AD203B41FA5}">
                      <a16:colId xmlns:a16="http://schemas.microsoft.com/office/drawing/2014/main" val="3783347209"/>
                    </a:ext>
                  </a:extLst>
                </a:gridCol>
                <a:gridCol w="6106335">
                  <a:extLst>
                    <a:ext uri="{9D8B030D-6E8A-4147-A177-3AD203B41FA5}">
                      <a16:colId xmlns:a16="http://schemas.microsoft.com/office/drawing/2014/main" val="3695853691"/>
                    </a:ext>
                  </a:extLst>
                </a:gridCol>
                <a:gridCol w="4018157">
                  <a:extLst>
                    <a:ext uri="{9D8B030D-6E8A-4147-A177-3AD203B41FA5}">
                      <a16:colId xmlns:a16="http://schemas.microsoft.com/office/drawing/2014/main" val="4157666387"/>
                    </a:ext>
                  </a:extLst>
                </a:gridCol>
              </a:tblGrid>
              <a:tr h="9902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產品名稱</a:t>
                      </a:r>
                      <a:endParaRPr lang="en-US" altLang="zh-TW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pPr algn="ctr"/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(</a:t>
                      </a:r>
                      <a:r>
                        <a:rPr lang="zh-TW" altLang="en-US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可寫可不寫</a:t>
                      </a:r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)</a:t>
                      </a:r>
                      <a:endParaRPr lang="zh-TW" altLang="en-US" sz="16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877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成分列表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877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成分說明</a:t>
                      </a:r>
                      <a:r>
                        <a:rPr lang="en-US" altLang="zh-TW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&amp;</a:t>
                      </a: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其用途</a:t>
                      </a:r>
                    </a:p>
                    <a:p>
                      <a:pPr algn="ctr"/>
                      <a:endParaRPr lang="zh-TW" altLang="en-US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87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829592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1.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98799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2.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46678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3.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22476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4.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551960"/>
                  </a:ext>
                </a:extLst>
              </a:tr>
            </a:tbl>
          </a:graphicData>
        </a:graphic>
      </p:graphicFrame>
      <p:grpSp>
        <p:nvGrpSpPr>
          <p:cNvPr id="7" name="群組 6">
            <a:extLst>
              <a:ext uri="{FF2B5EF4-FFF2-40B4-BE49-F238E27FC236}">
                <a16:creationId xmlns:a16="http://schemas.microsoft.com/office/drawing/2014/main" id="{60FAE61C-8C70-66EF-2023-14423CC6BF30}"/>
              </a:ext>
            </a:extLst>
          </p:cNvPr>
          <p:cNvGrpSpPr>
            <a:grpSpLocks/>
          </p:cNvGrpSpPr>
          <p:nvPr/>
        </p:nvGrpSpPr>
        <p:grpSpPr>
          <a:xfrm>
            <a:off x="8148638" y="2808009"/>
            <a:ext cx="4043362" cy="4049991"/>
            <a:chOff x="9183091" y="4475589"/>
            <a:chExt cx="2103005" cy="2103005"/>
          </a:xfrm>
          <a:solidFill>
            <a:srgbClr val="27A77D">
              <a:alpha val="50000"/>
            </a:srgbClr>
          </a:solidFill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id="{F6B45DB5-556F-72CC-4DCD-1F0D77EAC51F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11" name="圓形: 空心 10">
                <a:extLst>
                  <a:ext uri="{FF2B5EF4-FFF2-40B4-BE49-F238E27FC236}">
                    <a16:creationId xmlns:a16="http://schemas.microsoft.com/office/drawing/2014/main" id="{DA29B221-3B1E-2F79-AAFE-8614033191D3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12" name="直線接點 11">
                <a:extLst>
                  <a:ext uri="{FF2B5EF4-FFF2-40B4-BE49-F238E27FC236}">
                    <a16:creationId xmlns:a16="http://schemas.microsoft.com/office/drawing/2014/main" id="{72739CCF-661B-468E-3A7F-D0D6C016BD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27A77D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2AD3473-F9CF-F653-97A9-3C7988A3A419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2E3E8448-562A-9F15-242E-77123F05A16E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4931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42</Words>
  <Application>Microsoft Office PowerPoint</Application>
  <PresentationFormat>寬螢幕</PresentationFormat>
  <Paragraphs>21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Gen Jyuu Gothic Heavy</vt:lpstr>
      <vt:lpstr>Gen Jyuu Gothic P Heavy</vt:lpstr>
      <vt:lpstr>Arial</vt:lpstr>
      <vt:lpstr>Berlin Sans FB</vt:lpstr>
      <vt:lpstr>Berlin Sans FB Demi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旭輝 黃</dc:creator>
  <cp:lastModifiedBy>旭輝 黃</cp:lastModifiedBy>
  <cp:revision>6</cp:revision>
  <dcterms:created xsi:type="dcterms:W3CDTF">2025-08-14T07:33:20Z</dcterms:created>
  <dcterms:modified xsi:type="dcterms:W3CDTF">2025-08-15T07:13:11Z</dcterms:modified>
</cp:coreProperties>
</file>