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2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9" userDrawn="1">
          <p15:clr>
            <a:srgbClr val="A4A3A4"/>
          </p15:clr>
        </p15:guide>
        <p15:guide id="2" pos="5133" userDrawn="1">
          <p15:clr>
            <a:srgbClr val="A4A3A4"/>
          </p15:clr>
        </p15:guide>
        <p15:guide id="3" orient="horz" pos="10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E3E5"/>
    <a:srgbClr val="93D3BE"/>
    <a:srgbClr val="478772"/>
    <a:srgbClr val="0D0D0D"/>
    <a:srgbClr val="F8D7CD"/>
    <a:srgbClr val="F2994A"/>
    <a:srgbClr val="603B14"/>
    <a:srgbClr val="FCEC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DCE694-E72C-42D2-8C73-7439B1BED49D}" v="50" dt="2025-08-15T07:10:14.9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2" d="100"/>
          <a:sy n="62" d="100"/>
        </p:scale>
        <p:origin x="804" y="268"/>
      </p:cViewPr>
      <p:guideLst>
        <p:guide orient="horz" pos="3249"/>
        <p:guide pos="5133"/>
        <p:guide orient="horz" pos="10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旭輝 黃" userId="ff34a0071409e54b" providerId="LiveId" clId="{DAB1A590-8AC2-4056-BC5B-A0954B2BAA97}"/>
    <pc:docChg chg="custSel modSld">
      <pc:chgData name="旭輝 黃" userId="ff34a0071409e54b" providerId="LiveId" clId="{DAB1A590-8AC2-4056-BC5B-A0954B2BAA97}" dt="2025-08-15T07:13:08.918" v="19" actId="14100"/>
      <pc:docMkLst>
        <pc:docMk/>
      </pc:docMkLst>
      <pc:sldChg chg="modSp mod">
        <pc:chgData name="旭輝 黃" userId="ff34a0071409e54b" providerId="LiveId" clId="{DAB1A590-8AC2-4056-BC5B-A0954B2BAA97}" dt="2025-08-15T07:12:05.063" v="14" actId="20577"/>
        <pc:sldMkLst>
          <pc:docMk/>
          <pc:sldMk cId="305895045" sldId="256"/>
        </pc:sldMkLst>
        <pc:graphicFrameChg chg="modGraphic">
          <ac:chgData name="旭輝 黃" userId="ff34a0071409e54b" providerId="LiveId" clId="{DAB1A590-8AC2-4056-BC5B-A0954B2BAA97}" dt="2025-08-15T07:12:05.063" v="14" actId="20577"/>
          <ac:graphicFrameMkLst>
            <pc:docMk/>
            <pc:sldMk cId="305895045" sldId="256"/>
            <ac:graphicFrameMk id="4" creationId="{A7D9C411-EAA6-0EDE-F1A7-8BAAC373009A}"/>
          </ac:graphicFrameMkLst>
        </pc:graphicFrameChg>
      </pc:sldChg>
      <pc:sldChg chg="addSp delSp modSp mod">
        <pc:chgData name="旭輝 黃" userId="ff34a0071409e54b" providerId="LiveId" clId="{DAB1A590-8AC2-4056-BC5B-A0954B2BAA97}" dt="2025-08-15T07:13:08.918" v="19" actId="14100"/>
        <pc:sldMkLst>
          <pc:docMk/>
          <pc:sldMk cId="1700195303" sldId="264"/>
        </pc:sldMkLst>
        <pc:picChg chg="del">
          <ac:chgData name="旭輝 黃" userId="ff34a0071409e54b" providerId="LiveId" clId="{DAB1A590-8AC2-4056-BC5B-A0954B2BAA97}" dt="2025-08-15T07:12:39.056" v="15" actId="478"/>
          <ac:picMkLst>
            <pc:docMk/>
            <pc:sldMk cId="1700195303" sldId="264"/>
            <ac:picMk id="5" creationId="{A949AB4B-7EBF-114F-8093-764F54FF792C}"/>
          </ac:picMkLst>
        </pc:picChg>
        <pc:picChg chg="add mod modCrop">
          <ac:chgData name="旭輝 黃" userId="ff34a0071409e54b" providerId="LiveId" clId="{DAB1A590-8AC2-4056-BC5B-A0954B2BAA97}" dt="2025-08-15T07:13:08.918" v="19" actId="14100"/>
          <ac:picMkLst>
            <pc:docMk/>
            <pc:sldMk cId="1700195303" sldId="264"/>
            <ac:picMk id="6" creationId="{0F564441-8C58-AF63-841B-94222DC02674}"/>
          </ac:picMkLst>
        </pc:picChg>
      </pc:sldChg>
    </pc:docChg>
  </pc:docChgLst>
  <pc:docChgLst>
    <pc:chgData name="旭輝 黃" userId="ff34a0071409e54b" providerId="LiveId" clId="{CDDCE694-E72C-42D2-8C73-7439B1BED49D}"/>
    <pc:docChg chg="undo redo custSel addSld delSld modSld">
      <pc:chgData name="旭輝 黃" userId="ff34a0071409e54b" providerId="LiveId" clId="{CDDCE694-E72C-42D2-8C73-7439B1BED49D}" dt="2025-08-15T07:10:27.826" v="180" actId="207"/>
      <pc:docMkLst>
        <pc:docMk/>
      </pc:docMkLst>
      <pc:sldChg chg="addSp delSp modSp mod delAnim modAnim">
        <pc:chgData name="旭輝 黃" userId="ff34a0071409e54b" providerId="LiveId" clId="{CDDCE694-E72C-42D2-8C73-7439B1BED49D}" dt="2025-08-15T07:10:27.826" v="180" actId="207"/>
        <pc:sldMkLst>
          <pc:docMk/>
          <pc:sldMk cId="305895045" sldId="256"/>
        </pc:sldMkLst>
        <pc:spChg chg="del">
          <ac:chgData name="旭輝 黃" userId="ff34a0071409e54b" providerId="LiveId" clId="{CDDCE694-E72C-42D2-8C73-7439B1BED49D}" dt="2025-08-15T07:01:50.119" v="38" actId="478"/>
          <ac:spMkLst>
            <pc:docMk/>
            <pc:sldMk cId="305895045" sldId="256"/>
            <ac:spMk id="2" creationId="{11C6686C-6D61-563C-B073-B8AE8FD70B12}"/>
          </ac:spMkLst>
        </pc:spChg>
        <pc:spChg chg="mod">
          <ac:chgData name="旭輝 黃" userId="ff34a0071409e54b" providerId="LiveId" clId="{CDDCE694-E72C-42D2-8C73-7439B1BED49D}" dt="2025-08-15T07:01:56.105" v="39"/>
          <ac:spMkLst>
            <pc:docMk/>
            <pc:sldMk cId="305895045" sldId="256"/>
            <ac:spMk id="7" creationId="{AAF93F8B-AF75-2F58-AC65-0F9BA79D9A32}"/>
          </ac:spMkLst>
        </pc:spChg>
        <pc:spChg chg="mod">
          <ac:chgData name="旭輝 黃" userId="ff34a0071409e54b" providerId="LiveId" clId="{CDDCE694-E72C-42D2-8C73-7439B1BED49D}" dt="2025-08-15T07:01:56.105" v="39"/>
          <ac:spMkLst>
            <pc:docMk/>
            <pc:sldMk cId="305895045" sldId="256"/>
            <ac:spMk id="9" creationId="{01BDF8A7-F1E1-D682-51F2-B8A67151FF3A}"/>
          </ac:spMkLst>
        </pc:spChg>
        <pc:spChg chg="mod">
          <ac:chgData name="旭輝 黃" userId="ff34a0071409e54b" providerId="LiveId" clId="{CDDCE694-E72C-42D2-8C73-7439B1BED49D}" dt="2025-08-15T07:01:56.105" v="39"/>
          <ac:spMkLst>
            <pc:docMk/>
            <pc:sldMk cId="305895045" sldId="256"/>
            <ac:spMk id="11" creationId="{7E569064-844E-15DF-C8B3-9F214481F19B}"/>
          </ac:spMkLst>
        </pc:spChg>
        <pc:spChg chg="add del mod">
          <ac:chgData name="旭輝 黃" userId="ff34a0071409e54b" providerId="LiveId" clId="{CDDCE694-E72C-42D2-8C73-7439B1BED49D}" dt="2025-08-15T07:03:47.568" v="50" actId="478"/>
          <ac:spMkLst>
            <pc:docMk/>
            <pc:sldMk cId="305895045" sldId="256"/>
            <ac:spMk id="15" creationId="{FB332518-3D02-4BFB-DF41-AC1DCD9728FF}"/>
          </ac:spMkLst>
        </pc:spChg>
        <pc:spChg chg="add mod ord">
          <ac:chgData name="旭輝 黃" userId="ff34a0071409e54b" providerId="LiveId" clId="{CDDCE694-E72C-42D2-8C73-7439B1BED49D}" dt="2025-08-15T07:05:00.282" v="118" actId="1076"/>
          <ac:spMkLst>
            <pc:docMk/>
            <pc:sldMk cId="305895045" sldId="256"/>
            <ac:spMk id="16" creationId="{5D5B1521-E2E8-CCE7-10D1-2FA6FC3309A0}"/>
          </ac:spMkLst>
        </pc:spChg>
        <pc:spChg chg="add mod">
          <ac:chgData name="旭輝 黃" userId="ff34a0071409e54b" providerId="LiveId" clId="{CDDCE694-E72C-42D2-8C73-7439B1BED49D}" dt="2025-08-15T07:06:23.151" v="144" actId="1076"/>
          <ac:spMkLst>
            <pc:docMk/>
            <pc:sldMk cId="305895045" sldId="256"/>
            <ac:spMk id="17" creationId="{1D126A83-4FAD-E14F-D28D-C4A6D99C65A6}"/>
          </ac:spMkLst>
        </pc:spChg>
        <pc:spChg chg="add mod">
          <ac:chgData name="旭輝 黃" userId="ff34a0071409e54b" providerId="LiveId" clId="{CDDCE694-E72C-42D2-8C73-7439B1BED49D}" dt="2025-08-15T07:05:31.631" v="128" actId="1076"/>
          <ac:spMkLst>
            <pc:docMk/>
            <pc:sldMk cId="305895045" sldId="256"/>
            <ac:spMk id="18" creationId="{A7679447-74FD-16C1-DCC8-E72ECCE7E399}"/>
          </ac:spMkLst>
        </pc:spChg>
        <pc:spChg chg="add mod">
          <ac:chgData name="旭輝 黃" userId="ff34a0071409e54b" providerId="LiveId" clId="{CDDCE694-E72C-42D2-8C73-7439B1BED49D}" dt="2025-08-15T07:06:20.381" v="143" actId="1076"/>
          <ac:spMkLst>
            <pc:docMk/>
            <pc:sldMk cId="305895045" sldId="256"/>
            <ac:spMk id="19" creationId="{88D3EA3C-FE99-1CA1-6B5E-C10A9461B054}"/>
          </ac:spMkLst>
        </pc:spChg>
        <pc:spChg chg="add mod">
          <ac:chgData name="旭輝 黃" userId="ff34a0071409e54b" providerId="LiveId" clId="{CDDCE694-E72C-42D2-8C73-7439B1BED49D}" dt="2025-08-15T07:08:39.096" v="160" actId="207"/>
          <ac:spMkLst>
            <pc:docMk/>
            <pc:sldMk cId="305895045" sldId="256"/>
            <ac:spMk id="20" creationId="{C43B2A4D-3FE7-2A4C-B2F3-057347ABC3EB}"/>
          </ac:spMkLst>
        </pc:spChg>
        <pc:spChg chg="add mod">
          <ac:chgData name="旭輝 黃" userId="ff34a0071409e54b" providerId="LiveId" clId="{CDDCE694-E72C-42D2-8C73-7439B1BED49D}" dt="2025-08-15T07:07:19.845" v="147"/>
          <ac:spMkLst>
            <pc:docMk/>
            <pc:sldMk cId="305895045" sldId="256"/>
            <ac:spMk id="21" creationId="{041AE4B4-F69A-6914-9902-84C3F7A2893E}"/>
          </ac:spMkLst>
        </pc:spChg>
        <pc:spChg chg="add mod">
          <ac:chgData name="旭輝 黃" userId="ff34a0071409e54b" providerId="LiveId" clId="{CDDCE694-E72C-42D2-8C73-7439B1BED49D}" dt="2025-08-15T07:07:32.939" v="149"/>
          <ac:spMkLst>
            <pc:docMk/>
            <pc:sldMk cId="305895045" sldId="256"/>
            <ac:spMk id="22" creationId="{638D34E2-8D60-92A6-2E13-CF82402F6C0C}"/>
          </ac:spMkLst>
        </pc:spChg>
        <pc:spChg chg="add mod">
          <ac:chgData name="旭輝 黃" userId="ff34a0071409e54b" providerId="LiveId" clId="{CDDCE694-E72C-42D2-8C73-7439B1BED49D}" dt="2025-08-15T07:08:39.096" v="160" actId="207"/>
          <ac:spMkLst>
            <pc:docMk/>
            <pc:sldMk cId="305895045" sldId="256"/>
            <ac:spMk id="23" creationId="{6C33AC82-7DFD-87AC-ED39-306F0351736B}"/>
          </ac:spMkLst>
        </pc:spChg>
        <pc:spChg chg="add del mod">
          <ac:chgData name="旭輝 黃" userId="ff34a0071409e54b" providerId="LiveId" clId="{CDDCE694-E72C-42D2-8C73-7439B1BED49D}" dt="2025-08-15T07:08:07.933" v="156" actId="478"/>
          <ac:spMkLst>
            <pc:docMk/>
            <pc:sldMk cId="305895045" sldId="256"/>
            <ac:spMk id="24" creationId="{0F81FBD4-D63A-FEC5-05B5-B765FB9A318E}"/>
          </ac:spMkLst>
        </pc:spChg>
        <pc:spChg chg="add mod">
          <ac:chgData name="旭輝 黃" userId="ff34a0071409e54b" providerId="LiveId" clId="{CDDCE694-E72C-42D2-8C73-7439B1BED49D}" dt="2025-08-15T07:08:39.096" v="160" actId="207"/>
          <ac:spMkLst>
            <pc:docMk/>
            <pc:sldMk cId="305895045" sldId="256"/>
            <ac:spMk id="25" creationId="{3F6CA423-44C3-8915-8EDE-DC6ED3C231C7}"/>
          </ac:spMkLst>
        </pc:spChg>
        <pc:spChg chg="add mod">
          <ac:chgData name="旭輝 黃" userId="ff34a0071409e54b" providerId="LiveId" clId="{CDDCE694-E72C-42D2-8C73-7439B1BED49D}" dt="2025-08-15T07:08:39.096" v="160" actId="207"/>
          <ac:spMkLst>
            <pc:docMk/>
            <pc:sldMk cId="305895045" sldId="256"/>
            <ac:spMk id="26" creationId="{62EDB688-9ECA-DEFC-6EF5-48A5A2DC848C}"/>
          </ac:spMkLst>
        </pc:spChg>
        <pc:grpChg chg="add mod ord">
          <ac:chgData name="旭輝 黃" userId="ff34a0071409e54b" providerId="LiveId" clId="{CDDCE694-E72C-42D2-8C73-7439B1BED49D}" dt="2025-08-15T07:02:11.885" v="44" actId="167"/>
          <ac:grpSpMkLst>
            <pc:docMk/>
            <pc:sldMk cId="305895045" sldId="256"/>
            <ac:grpSpMk id="5" creationId="{B8EA1C72-71D5-92F1-2EA2-629DE87288C3}"/>
          </ac:grpSpMkLst>
        </pc:grpChg>
        <pc:grpChg chg="mod">
          <ac:chgData name="旭輝 黃" userId="ff34a0071409e54b" providerId="LiveId" clId="{CDDCE694-E72C-42D2-8C73-7439B1BED49D}" dt="2025-08-15T07:01:56.105" v="39"/>
          <ac:grpSpMkLst>
            <pc:docMk/>
            <pc:sldMk cId="305895045" sldId="256"/>
            <ac:grpSpMk id="6" creationId="{9DB1BE95-B576-5F80-73F6-701865038CD6}"/>
          </ac:grpSpMkLst>
        </pc:grpChg>
        <pc:graphicFrameChg chg="add del mod modGraphic">
          <ac:chgData name="旭輝 黃" userId="ff34a0071409e54b" providerId="LiveId" clId="{CDDCE694-E72C-42D2-8C73-7439B1BED49D}" dt="2025-08-15T07:01:46.178" v="37" actId="478"/>
          <ac:graphicFrameMkLst>
            <pc:docMk/>
            <pc:sldMk cId="305895045" sldId="256"/>
            <ac:graphicFrameMk id="3" creationId="{37E37C83-0861-8BA4-CAC5-100A213875BB}"/>
          </ac:graphicFrameMkLst>
        </pc:graphicFrameChg>
        <pc:graphicFrameChg chg="mod ord modGraphic">
          <ac:chgData name="旭輝 黃" userId="ff34a0071409e54b" providerId="LiveId" clId="{CDDCE694-E72C-42D2-8C73-7439B1BED49D}" dt="2025-08-15T07:10:27.826" v="180" actId="207"/>
          <ac:graphicFrameMkLst>
            <pc:docMk/>
            <pc:sldMk cId="305895045" sldId="256"/>
            <ac:graphicFrameMk id="4" creationId="{A7D9C411-EAA6-0EDE-F1A7-8BAAC373009A}"/>
          </ac:graphicFrameMkLst>
        </pc:graphicFrameChg>
        <pc:picChg chg="del mod">
          <ac:chgData name="旭輝 黃" userId="ff34a0071409e54b" providerId="LiveId" clId="{CDDCE694-E72C-42D2-8C73-7439B1BED49D}" dt="2025-08-15T07:06:09.056" v="139" actId="478"/>
          <ac:picMkLst>
            <pc:docMk/>
            <pc:sldMk cId="305895045" sldId="256"/>
            <ac:picMk id="8" creationId="{54B26B0E-C32B-14C1-683C-ABD6C1F51050}"/>
          </ac:picMkLst>
        </pc:picChg>
        <pc:picChg chg="del">
          <ac:chgData name="旭輝 黃" userId="ff34a0071409e54b" providerId="LiveId" clId="{CDDCE694-E72C-42D2-8C73-7439B1BED49D}" dt="2025-08-15T07:06:13.264" v="141" actId="478"/>
          <ac:picMkLst>
            <pc:docMk/>
            <pc:sldMk cId="305895045" sldId="256"/>
            <ac:picMk id="10" creationId="{08447246-D814-552E-743C-EEAAC5AD9D8D}"/>
          </ac:picMkLst>
        </pc:picChg>
        <pc:picChg chg="del mod ord">
          <ac:chgData name="旭輝 黃" userId="ff34a0071409e54b" providerId="LiveId" clId="{CDDCE694-E72C-42D2-8C73-7439B1BED49D}" dt="2025-08-15T07:05:04.051" v="120" actId="478"/>
          <ac:picMkLst>
            <pc:docMk/>
            <pc:sldMk cId="305895045" sldId="256"/>
            <ac:picMk id="12" creationId="{AF7C5267-6ED0-E641-4388-17B03F32E2E7}"/>
          </ac:picMkLst>
        </pc:picChg>
        <pc:picChg chg="del">
          <ac:chgData name="旭輝 黃" userId="ff34a0071409e54b" providerId="LiveId" clId="{CDDCE694-E72C-42D2-8C73-7439B1BED49D}" dt="2025-08-15T07:06:06.868" v="138" actId="478"/>
          <ac:picMkLst>
            <pc:docMk/>
            <pc:sldMk cId="305895045" sldId="256"/>
            <ac:picMk id="14" creationId="{90327F75-D1A6-F55E-ED6C-958175E7136D}"/>
          </ac:picMkLst>
        </pc:picChg>
        <pc:cxnChg chg="mod">
          <ac:chgData name="旭輝 黃" userId="ff34a0071409e54b" providerId="LiveId" clId="{CDDCE694-E72C-42D2-8C73-7439B1BED49D}" dt="2025-08-15T07:01:56.105" v="39"/>
          <ac:cxnSpMkLst>
            <pc:docMk/>
            <pc:sldMk cId="305895045" sldId="256"/>
            <ac:cxnSpMk id="13" creationId="{D4C9D16A-1E27-2655-1A13-D9020FA36578}"/>
          </ac:cxnSpMkLst>
        </pc:cxnChg>
      </pc:sldChg>
      <pc:sldChg chg="del">
        <pc:chgData name="旭輝 黃" userId="ff34a0071409e54b" providerId="LiveId" clId="{CDDCE694-E72C-42D2-8C73-7439B1BED49D}" dt="2025-08-15T07:08:45.988" v="161" actId="47"/>
        <pc:sldMkLst>
          <pc:docMk/>
          <pc:sldMk cId="1515492930" sldId="257"/>
        </pc:sldMkLst>
      </pc:sldChg>
      <pc:sldChg chg="del">
        <pc:chgData name="旭輝 黃" userId="ff34a0071409e54b" providerId="LiveId" clId="{CDDCE694-E72C-42D2-8C73-7439B1BED49D}" dt="2025-08-15T07:08:45.988" v="161" actId="47"/>
        <pc:sldMkLst>
          <pc:docMk/>
          <pc:sldMk cId="3890898021" sldId="258"/>
        </pc:sldMkLst>
      </pc:sldChg>
      <pc:sldChg chg="del">
        <pc:chgData name="旭輝 黃" userId="ff34a0071409e54b" providerId="LiveId" clId="{CDDCE694-E72C-42D2-8C73-7439B1BED49D}" dt="2025-08-15T07:08:45.988" v="161" actId="47"/>
        <pc:sldMkLst>
          <pc:docMk/>
          <pc:sldMk cId="1832139585" sldId="260"/>
        </pc:sldMkLst>
      </pc:sldChg>
      <pc:sldChg chg="del">
        <pc:chgData name="旭輝 黃" userId="ff34a0071409e54b" providerId="LiveId" clId="{CDDCE694-E72C-42D2-8C73-7439B1BED49D}" dt="2025-08-15T07:08:45.988" v="161" actId="47"/>
        <pc:sldMkLst>
          <pc:docMk/>
          <pc:sldMk cId="844058860" sldId="261"/>
        </pc:sldMkLst>
      </pc:sldChg>
      <pc:sldChg chg="addSp delSp modSp mod modAnim">
        <pc:chgData name="旭輝 黃" userId="ff34a0071409e54b" providerId="LiveId" clId="{CDDCE694-E72C-42D2-8C73-7439B1BED49D}" dt="2025-08-15T07:10:21.217" v="179" actId="1076"/>
        <pc:sldMkLst>
          <pc:docMk/>
          <pc:sldMk cId="2049319588" sldId="262"/>
        </pc:sldMkLst>
        <pc:spChg chg="add mod">
          <ac:chgData name="旭輝 黃" userId="ff34a0071409e54b" providerId="LiveId" clId="{CDDCE694-E72C-42D2-8C73-7439B1BED49D}" dt="2025-08-15T07:08:58.174" v="162"/>
          <ac:spMkLst>
            <pc:docMk/>
            <pc:sldMk cId="2049319588" sldId="262"/>
            <ac:spMk id="2" creationId="{58D0E991-CEE9-7363-A1D7-620184F699D5}"/>
          </ac:spMkLst>
        </pc:spChg>
        <pc:spChg chg="del">
          <ac:chgData name="旭輝 黃" userId="ff34a0071409e54b" providerId="LiveId" clId="{CDDCE694-E72C-42D2-8C73-7439B1BED49D}" dt="2025-08-15T07:10:09.828" v="177" actId="478"/>
          <ac:spMkLst>
            <pc:docMk/>
            <pc:sldMk cId="2049319588" sldId="262"/>
            <ac:spMk id="4" creationId="{B8C87948-9602-8E83-DD40-DA488EB97AFE}"/>
          </ac:spMkLst>
        </pc:spChg>
        <pc:spChg chg="add mod">
          <ac:chgData name="旭輝 黃" userId="ff34a0071409e54b" providerId="LiveId" clId="{CDDCE694-E72C-42D2-8C73-7439B1BED49D}" dt="2025-08-15T07:09:04.232" v="164"/>
          <ac:spMkLst>
            <pc:docMk/>
            <pc:sldMk cId="2049319588" sldId="262"/>
            <ac:spMk id="5" creationId="{B69C54DE-9BE9-9DA5-4CD7-ADA56CF95B49}"/>
          </ac:spMkLst>
        </pc:spChg>
        <pc:spChg chg="mod">
          <ac:chgData name="旭輝 黃" userId="ff34a0071409e54b" providerId="LiveId" clId="{CDDCE694-E72C-42D2-8C73-7439B1BED49D}" dt="2025-08-15T07:10:14.979" v="178"/>
          <ac:spMkLst>
            <pc:docMk/>
            <pc:sldMk cId="2049319588" sldId="262"/>
            <ac:spMk id="9" creationId="{C2AD3473-F9CF-F653-97A9-3C7988A3A419}"/>
          </ac:spMkLst>
        </pc:spChg>
        <pc:spChg chg="mod">
          <ac:chgData name="旭輝 黃" userId="ff34a0071409e54b" providerId="LiveId" clId="{CDDCE694-E72C-42D2-8C73-7439B1BED49D}" dt="2025-08-15T07:10:14.979" v="178"/>
          <ac:spMkLst>
            <pc:docMk/>
            <pc:sldMk cId="2049319588" sldId="262"/>
            <ac:spMk id="10" creationId="{2E3E8448-562A-9F15-242E-77123F05A16E}"/>
          </ac:spMkLst>
        </pc:spChg>
        <pc:spChg chg="mod">
          <ac:chgData name="旭輝 黃" userId="ff34a0071409e54b" providerId="LiveId" clId="{CDDCE694-E72C-42D2-8C73-7439B1BED49D}" dt="2025-08-15T07:10:14.979" v="178"/>
          <ac:spMkLst>
            <pc:docMk/>
            <pc:sldMk cId="2049319588" sldId="262"/>
            <ac:spMk id="11" creationId="{DA29B221-3B1E-2F79-AAFE-8614033191D3}"/>
          </ac:spMkLst>
        </pc:spChg>
        <pc:grpChg chg="add mod">
          <ac:chgData name="旭輝 黃" userId="ff34a0071409e54b" providerId="LiveId" clId="{CDDCE694-E72C-42D2-8C73-7439B1BED49D}" dt="2025-08-15T07:10:21.217" v="179" actId="1076"/>
          <ac:grpSpMkLst>
            <pc:docMk/>
            <pc:sldMk cId="2049319588" sldId="262"/>
            <ac:grpSpMk id="7" creationId="{60FAE61C-8C70-66EF-2023-14423CC6BF30}"/>
          </ac:grpSpMkLst>
        </pc:grpChg>
        <pc:grpChg chg="mod">
          <ac:chgData name="旭輝 黃" userId="ff34a0071409e54b" providerId="LiveId" clId="{CDDCE694-E72C-42D2-8C73-7439B1BED49D}" dt="2025-08-15T07:10:14.979" v="178"/>
          <ac:grpSpMkLst>
            <pc:docMk/>
            <pc:sldMk cId="2049319588" sldId="262"/>
            <ac:grpSpMk id="8" creationId="{F6B45DB5-556F-72CC-4DCD-1F0D77EAC51F}"/>
          </ac:grpSpMkLst>
        </pc:grpChg>
        <pc:graphicFrameChg chg="modGraphic">
          <ac:chgData name="旭輝 黃" userId="ff34a0071409e54b" providerId="LiveId" clId="{CDDCE694-E72C-42D2-8C73-7439B1BED49D}" dt="2025-08-15T07:10:03.692" v="175" actId="207"/>
          <ac:graphicFrameMkLst>
            <pc:docMk/>
            <pc:sldMk cId="2049319588" sldId="262"/>
            <ac:graphicFrameMk id="3" creationId="{B1B9A8B3-A510-FB4A-D45E-B0C2B88AF06E}"/>
          </ac:graphicFrameMkLst>
        </pc:graphicFrameChg>
        <pc:graphicFrameChg chg="add del mod modGraphic">
          <ac:chgData name="旭輝 黃" userId="ff34a0071409e54b" providerId="LiveId" clId="{CDDCE694-E72C-42D2-8C73-7439B1BED49D}" dt="2025-08-15T07:10:07.140" v="176" actId="478"/>
          <ac:graphicFrameMkLst>
            <pc:docMk/>
            <pc:sldMk cId="2049319588" sldId="262"/>
            <ac:graphicFrameMk id="6" creationId="{3B907866-C6FB-005A-7732-8FA3BE83E77F}"/>
          </ac:graphicFrameMkLst>
        </pc:graphicFrameChg>
        <pc:cxnChg chg="mod">
          <ac:chgData name="旭輝 黃" userId="ff34a0071409e54b" providerId="LiveId" clId="{CDDCE694-E72C-42D2-8C73-7439B1BED49D}" dt="2025-08-15T07:10:14.979" v="178"/>
          <ac:cxnSpMkLst>
            <pc:docMk/>
            <pc:sldMk cId="2049319588" sldId="262"/>
            <ac:cxnSpMk id="12" creationId="{72739CCF-661B-468E-3A7F-D0D6C016BDC2}"/>
          </ac:cxnSpMkLst>
        </pc:cxnChg>
      </pc:sldChg>
      <pc:sldChg chg="del">
        <pc:chgData name="旭輝 黃" userId="ff34a0071409e54b" providerId="LiveId" clId="{CDDCE694-E72C-42D2-8C73-7439B1BED49D}" dt="2025-08-15T07:08:45.988" v="161" actId="47"/>
        <pc:sldMkLst>
          <pc:docMk/>
          <pc:sldMk cId="2081034949" sldId="263"/>
        </pc:sldMkLst>
      </pc:sldChg>
      <pc:sldChg chg="addSp delSp modSp new mod">
        <pc:chgData name="旭輝 黃" userId="ff34a0071409e54b" providerId="LiveId" clId="{CDDCE694-E72C-42D2-8C73-7439B1BED49D}" dt="2025-08-15T07:00:19.597" v="6" actId="14100"/>
        <pc:sldMkLst>
          <pc:docMk/>
          <pc:sldMk cId="1700195303" sldId="264"/>
        </pc:sldMkLst>
        <pc:picChg chg="add mod modCrop">
          <ac:chgData name="旭輝 黃" userId="ff34a0071409e54b" providerId="LiveId" clId="{CDDCE694-E72C-42D2-8C73-7439B1BED49D}" dt="2025-08-15T07:00:19.597" v="6" actId="14100"/>
          <ac:picMkLst>
            <pc:docMk/>
            <pc:sldMk cId="1700195303" sldId="264"/>
            <ac:picMk id="5" creationId="{A949AB4B-7EBF-114F-8093-764F54FF792C}"/>
          </ac:picMkLst>
        </pc:picChg>
        <pc:picChg chg="add del">
          <ac:chgData name="旭輝 黃" userId="ff34a0071409e54b" providerId="LiveId" clId="{CDDCE694-E72C-42D2-8C73-7439B1BED49D}" dt="2025-08-15T06:59:57.815" v="3" actId="21"/>
          <ac:picMkLst>
            <pc:docMk/>
            <pc:sldMk cId="1700195303" sldId="264"/>
            <ac:picMk id="7" creationId="{BCD19395-4A0F-9F70-D629-26E9C03EB9C7}"/>
          </ac:picMkLst>
        </pc:picChg>
      </pc:sldChg>
    </pc:docChg>
  </pc:docChgLst>
  <pc:docChgLst>
    <pc:chgData name="旭輝 黃" userId="ff34a0071409e54b" providerId="LiveId" clId="{FBCA7C43-6700-4BA0-8F5A-0A154FB39320}"/>
    <pc:docChg chg="custSel modSld">
      <pc:chgData name="旭輝 黃" userId="ff34a0071409e54b" providerId="LiveId" clId="{FBCA7C43-6700-4BA0-8F5A-0A154FB39320}" dt="2025-08-15T07:14:54.558" v="14" actId="22"/>
      <pc:docMkLst>
        <pc:docMk/>
      </pc:docMkLst>
      <pc:sldChg chg="modSp mod">
        <pc:chgData name="旭輝 黃" userId="ff34a0071409e54b" providerId="LiveId" clId="{FBCA7C43-6700-4BA0-8F5A-0A154FB39320}" dt="2025-08-15T07:14:27.374" v="12" actId="20577"/>
        <pc:sldMkLst>
          <pc:docMk/>
          <pc:sldMk cId="305895045" sldId="256"/>
        </pc:sldMkLst>
        <pc:graphicFrameChg chg="modGraphic">
          <ac:chgData name="旭輝 黃" userId="ff34a0071409e54b" providerId="LiveId" clId="{FBCA7C43-6700-4BA0-8F5A-0A154FB39320}" dt="2025-08-15T07:14:27.374" v="12" actId="20577"/>
          <ac:graphicFrameMkLst>
            <pc:docMk/>
            <pc:sldMk cId="305895045" sldId="256"/>
            <ac:graphicFrameMk id="4" creationId="{A7D9C411-EAA6-0EDE-F1A7-8BAAC373009A}"/>
          </ac:graphicFrameMkLst>
        </pc:graphicFrameChg>
      </pc:sldChg>
      <pc:sldChg chg="addSp delSp mod">
        <pc:chgData name="旭輝 黃" userId="ff34a0071409e54b" providerId="LiveId" clId="{FBCA7C43-6700-4BA0-8F5A-0A154FB39320}" dt="2025-08-15T07:14:54.558" v="14" actId="22"/>
        <pc:sldMkLst>
          <pc:docMk/>
          <pc:sldMk cId="1700195303" sldId="264"/>
        </pc:sldMkLst>
        <pc:picChg chg="add">
          <ac:chgData name="旭輝 黃" userId="ff34a0071409e54b" providerId="LiveId" clId="{FBCA7C43-6700-4BA0-8F5A-0A154FB39320}" dt="2025-08-15T07:14:54.558" v="14" actId="22"/>
          <ac:picMkLst>
            <pc:docMk/>
            <pc:sldMk cId="1700195303" sldId="264"/>
            <ac:picMk id="5" creationId="{03D65771-D587-5FAC-3396-F7ACE7A51212}"/>
          </ac:picMkLst>
        </pc:picChg>
        <pc:picChg chg="del">
          <ac:chgData name="旭輝 黃" userId="ff34a0071409e54b" providerId="LiveId" clId="{FBCA7C43-6700-4BA0-8F5A-0A154FB39320}" dt="2025-08-15T07:14:30.583" v="13" actId="478"/>
          <ac:picMkLst>
            <pc:docMk/>
            <pc:sldMk cId="1700195303" sldId="264"/>
            <ac:picMk id="6" creationId="{0F564441-8C58-AF63-841B-94222DC0267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9971E3-E818-5BA5-E95D-9ECC323C8A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867C093-5D58-ADA0-0F88-DAAA0E7307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883B453-7FAE-2DF3-9CA5-8415DC1B3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8379B62-8E8F-6B2D-B452-B324A462C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1BD40F9-09D9-946A-D55B-6A759F4AB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7945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B2D77B-B5CB-15F2-A81C-06147523B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2736E4B-3C7F-3E9D-A2AA-1C17D6B62F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8290036-315D-994B-D3E1-9E59E0E51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1D9916E-BEC0-1086-6702-4938D6255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DA65C0B-E030-9D6D-5F27-98E56DDAB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2626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95FDDC5F-97C5-83E6-30E9-C8112B3130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18E32C8-90EB-494E-44FD-3D0FC38584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7A3FD2C-311F-0EF3-5600-E389DFA15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FCB7DBA-8F7A-258C-9471-1FE3C2611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4CFA95-6EEE-4415-0A6F-BDC1E5886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8650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CB7443C-7C32-3585-61E7-D680E936A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78240E0-27B2-4771-3195-49B7CCCDC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DE87814-7C4E-CC5D-E88B-661F23C8E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0D8BC3-8475-5C28-E58D-D8D661331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DC9AFFA-6E9C-3AE5-A645-04AB03C30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1119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6303911-BDE0-9080-607A-50C36061B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B7CD0D6-18A0-E8CD-053D-8F7C7033B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A0F4871-B55D-89FF-CBA5-783F17CC3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54CFC92-99B5-5FEA-C2D4-91A3F14A2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2AB0D2-B113-74AC-41F5-3CBE36ED4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0784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5C11F1-F843-0CD0-4F96-6F5533654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656195F-FF6D-DFED-57DE-184D3CF6DE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F2A5CFD-CA68-C32D-F585-7F7484B28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9241FA7-3953-ED8B-B7DB-F675BB9EE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EE0D890-0646-3969-4388-6B707E729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95B0038-5693-1039-33D2-08E95C3AC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6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28F7B7-20E9-485C-E6AF-87CE36E5D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F37AEA1-7EF9-6B9B-C32F-BCDDA74D6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0E0C32B-60FD-7B25-D027-85EDC7992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21FA4F1-8E4F-EF05-0BE9-05C122FC05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140F551D-1825-8F5D-E690-04ED394F82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AE1599-8351-6026-DEAF-003F2336C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1A87294-E6C8-5134-9BDC-32AA931A8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DA2053E-7EA2-CAAF-1567-4D3880259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7350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4492FDB-3E5B-96E3-3043-8386236A4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612A78B-2AA5-E313-C09C-5FBBECFE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20289CF-322C-7025-933F-5099247C4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8824EA7-040E-6CD6-2AC6-CCCAB4853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572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44502CE-406B-48A0-70DF-27A27AB4F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78F5FCF-8030-FA35-3F30-44A35CB7F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4D2D713-567A-175D-8A96-00926ED5D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0040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B72831-8450-79AD-B057-9C3ED693A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0D15F2E-F752-686C-6005-00C699793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E69968B-D7D3-F355-8D15-F3188D24A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CD6D327-1DE5-1A04-021A-154AC98A5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780EEB6-D553-4C71-8FDA-485BA50A6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97AF830-9B27-B84E-61AC-99A028C2F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0868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E422AE-0709-24EC-9FDC-A92E44531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D899414-8EB7-4327-41A1-9C5123FB52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84B1BCE-97BA-7B70-4C99-1ABBA21264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67B72B4-A4A4-B3CE-2B8B-3EDB6A70E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98F6F7C-8D58-FE0A-4B13-44B9D21A4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37DC8E0-09C8-B4FD-9D73-A35BC72E7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5547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33C81C2-E2BD-4287-FBA8-37A8DE12E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3C48C2A-B321-0DF1-E6E7-B4E8EE3725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039EED2-6E2E-3A59-D267-DAE8BDB2BD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E3C52-E620-4F19-BCBA-6370F2873CA2}" type="datetimeFigureOut">
              <a:rPr lang="zh-TW" altLang="en-US" smtClean="0"/>
              <a:t>2025/8/15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2E24FB6-0B9F-C533-D733-B2538F2FAA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1C5F418-A005-F729-72D4-F85FD0D4E0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253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4E7D26-E2F2-D45A-A301-7F1292EDB6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8A54E70C-17CD-194E-F34A-B5C60B35E8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03D65771-D587-5FAC-3396-F7ACE7A512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5" y="0"/>
            <a:ext cx="121856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195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A7D9C411-EAA6-0EDE-F1A7-8BAAC37300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50875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5886884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10626677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846383452"/>
                    </a:ext>
                  </a:extLst>
                </a:gridCol>
              </a:tblGrid>
              <a:tr h="1714500">
                <a:tc>
                  <a:txBody>
                    <a:bodyPr/>
                    <a:lstStyle/>
                    <a:p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症狀</a:t>
                      </a:r>
                      <a:r>
                        <a:rPr lang="en-US" altLang="zh-TW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:</a:t>
                      </a:r>
                    </a:p>
                    <a:p>
                      <a:endParaRPr lang="en-US" altLang="zh-TW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r>
                        <a:rPr lang="zh-TW" altLang="en-US" sz="6000" dirty="0">
                          <a:solidFill>
                            <a:srgbClr val="0D0D0D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高血脂</a:t>
                      </a:r>
                      <a:endParaRPr lang="zh-TW" altLang="en-US" dirty="0">
                        <a:solidFill>
                          <a:srgbClr val="0D0D0D"/>
                        </a:solidFill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</a:txBody>
                  <a:tcPr>
                    <a:solidFill>
                      <a:srgbClr val="478772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評分</a:t>
                      </a:r>
                      <a:r>
                        <a:rPr lang="en-US" altLang="zh-TW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:</a:t>
                      </a:r>
                      <a:endParaRPr lang="zh-TW" altLang="en-US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endParaRPr lang="zh-TW" altLang="en-US" dirty="0"/>
                    </a:p>
                  </a:txBody>
                  <a:tcPr>
                    <a:solidFill>
                      <a:srgbClr val="4787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003140"/>
                  </a:ext>
                </a:extLst>
              </a:tr>
              <a:tr h="1714500">
                <a:tc grid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93D3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評注</a:t>
                      </a:r>
                      <a:r>
                        <a:rPr lang="en-US" altLang="zh-TW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:</a:t>
                      </a:r>
                      <a:endParaRPr lang="zh-TW" altLang="en-US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endParaRPr lang="zh-TW" altLang="en-US" dirty="0"/>
                    </a:p>
                  </a:txBody>
                  <a:tcPr>
                    <a:solidFill>
                      <a:srgbClr val="93D3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165817"/>
                  </a:ext>
                </a:extLst>
              </a:tr>
              <a:tr h="1714500">
                <a:tc grid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評注</a:t>
                      </a:r>
                      <a:r>
                        <a:rPr lang="en-US" altLang="zh-TW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:</a:t>
                      </a:r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620868"/>
                  </a:ext>
                </a:extLst>
              </a:tr>
              <a:tr h="1714500">
                <a:tc grid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93D3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評注</a:t>
                      </a:r>
                      <a:r>
                        <a:rPr lang="en-US" altLang="zh-TW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:</a:t>
                      </a:r>
                      <a:endParaRPr lang="zh-TW" altLang="en-US" dirty="0"/>
                    </a:p>
                  </a:txBody>
                  <a:tcPr>
                    <a:solidFill>
                      <a:srgbClr val="93D3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5363773"/>
                  </a:ext>
                </a:extLst>
              </a:tr>
            </a:tbl>
          </a:graphicData>
        </a:graphic>
      </p:graphicFrame>
      <p:grpSp>
        <p:nvGrpSpPr>
          <p:cNvPr id="5" name="群組 4">
            <a:extLst>
              <a:ext uri="{FF2B5EF4-FFF2-40B4-BE49-F238E27FC236}">
                <a16:creationId xmlns:a16="http://schemas.microsoft.com/office/drawing/2014/main" id="{B8EA1C72-71D5-92F1-2EA2-629DE87288C3}"/>
              </a:ext>
            </a:extLst>
          </p:cNvPr>
          <p:cNvGrpSpPr>
            <a:grpSpLocks/>
          </p:cNvGrpSpPr>
          <p:nvPr/>
        </p:nvGrpSpPr>
        <p:grpSpPr>
          <a:xfrm>
            <a:off x="8148638" y="2805786"/>
            <a:ext cx="4043362" cy="4049991"/>
            <a:chOff x="9183091" y="4475589"/>
            <a:chExt cx="2103005" cy="2103005"/>
          </a:xfrm>
          <a:solidFill>
            <a:srgbClr val="27A77D">
              <a:alpha val="50000"/>
            </a:srgbClr>
          </a:solidFill>
        </p:grpSpPr>
        <p:grpSp>
          <p:nvGrpSpPr>
            <p:cNvPr id="6" name="群組 5">
              <a:extLst>
                <a:ext uri="{FF2B5EF4-FFF2-40B4-BE49-F238E27FC236}">
                  <a16:creationId xmlns:a16="http://schemas.microsoft.com/office/drawing/2014/main" id="{9DB1BE95-B576-5F80-73F6-701865038CD6}"/>
                </a:ext>
              </a:extLst>
            </p:cNvPr>
            <p:cNvGrpSpPr/>
            <p:nvPr/>
          </p:nvGrpSpPr>
          <p:grpSpPr>
            <a:xfrm rot="2700000">
              <a:off x="9183091" y="4475589"/>
              <a:ext cx="2103005" cy="2103005"/>
              <a:chOff x="9285315" y="4586316"/>
              <a:chExt cx="311112" cy="311112"/>
            </a:xfrm>
            <a:grpFill/>
          </p:grpSpPr>
          <p:sp>
            <p:nvSpPr>
              <p:cNvPr id="11" name="圓形: 空心 10">
                <a:extLst>
                  <a:ext uri="{FF2B5EF4-FFF2-40B4-BE49-F238E27FC236}">
                    <a16:creationId xmlns:a16="http://schemas.microsoft.com/office/drawing/2014/main" id="{7E569064-844E-15DF-C8B3-9F214481F19B}"/>
                  </a:ext>
                </a:extLst>
              </p:cNvPr>
              <p:cNvSpPr/>
              <p:nvPr/>
            </p:nvSpPr>
            <p:spPr>
              <a:xfrm flipH="1">
                <a:off x="9285315" y="4586316"/>
                <a:ext cx="311112" cy="311112"/>
              </a:xfrm>
              <a:prstGeom prst="donut">
                <a:avLst>
                  <a:gd name="adj" fmla="val 12843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TW" altLang="en-US" dirty="0"/>
              </a:p>
            </p:txBody>
          </p:sp>
          <p:cxnSp>
            <p:nvCxnSpPr>
              <p:cNvPr id="13" name="直線接點 12">
                <a:extLst>
                  <a:ext uri="{FF2B5EF4-FFF2-40B4-BE49-F238E27FC236}">
                    <a16:creationId xmlns:a16="http://schemas.microsoft.com/office/drawing/2014/main" id="{D4C9D16A-1E27-2655-1A13-D9020FA365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17955" y="4745630"/>
                <a:ext cx="241300" cy="0"/>
              </a:xfrm>
              <a:prstGeom prst="line">
                <a:avLst/>
              </a:prstGeom>
              <a:grpFill/>
              <a:ln w="190500">
                <a:solidFill>
                  <a:srgbClr val="27A77D">
                    <a:alpha val="5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AAF93F8B-AF75-2F58-AC65-0F9BA79D9A32}"/>
                </a:ext>
              </a:extLst>
            </p:cNvPr>
            <p:cNvSpPr txBox="1"/>
            <p:nvPr/>
          </p:nvSpPr>
          <p:spPr>
            <a:xfrm rot="2700000">
              <a:off x="9965193" y="5087030"/>
              <a:ext cx="1014115" cy="365665"/>
            </a:xfrm>
            <a:custGeom>
              <a:avLst/>
              <a:gdLst/>
              <a:ahLst/>
              <a:cxnLst/>
              <a:rect l="l" t="t" r="r" b="b"/>
              <a:pathLst>
                <a:path w="4164678" h="1501681">
                  <a:moveTo>
                    <a:pt x="5179" y="1444122"/>
                  </a:moveTo>
                  <a:lnTo>
                    <a:pt x="5380" y="1445358"/>
                  </a:lnTo>
                  <a:lnTo>
                    <a:pt x="5323" y="1445920"/>
                  </a:lnTo>
                  <a:cubicBezTo>
                    <a:pt x="5227" y="1446520"/>
                    <a:pt x="5179" y="1445920"/>
                    <a:pt x="5179" y="1444122"/>
                  </a:cubicBezTo>
                  <a:close/>
                  <a:moveTo>
                    <a:pt x="1015549" y="535507"/>
                  </a:moveTo>
                  <a:cubicBezTo>
                    <a:pt x="1019147" y="535507"/>
                    <a:pt x="1020410" y="535679"/>
                    <a:pt x="1019339" y="536021"/>
                  </a:cubicBezTo>
                  <a:lnTo>
                    <a:pt x="1018832" y="536098"/>
                  </a:lnTo>
                  <a:close/>
                  <a:moveTo>
                    <a:pt x="1260902" y="31864"/>
                  </a:moveTo>
                  <a:cubicBezTo>
                    <a:pt x="1311609" y="31864"/>
                    <a:pt x="1388183" y="32549"/>
                    <a:pt x="1490625" y="33919"/>
                  </a:cubicBezTo>
                  <a:cubicBezTo>
                    <a:pt x="1593067" y="35290"/>
                    <a:pt x="1669641" y="35975"/>
                    <a:pt x="1720348" y="35975"/>
                  </a:cubicBezTo>
                  <a:cubicBezTo>
                    <a:pt x="1764203" y="35975"/>
                    <a:pt x="1780991" y="35632"/>
                    <a:pt x="1770712" y="34947"/>
                  </a:cubicBezTo>
                  <a:cubicBezTo>
                    <a:pt x="1794010" y="37003"/>
                    <a:pt x="1805659" y="44540"/>
                    <a:pt x="1805659" y="57560"/>
                  </a:cubicBezTo>
                  <a:cubicBezTo>
                    <a:pt x="1805659" y="136361"/>
                    <a:pt x="1802062" y="254906"/>
                    <a:pt x="1794867" y="413194"/>
                  </a:cubicBezTo>
                  <a:cubicBezTo>
                    <a:pt x="1787672" y="571482"/>
                    <a:pt x="1784074" y="690027"/>
                    <a:pt x="1784074" y="768828"/>
                  </a:cubicBezTo>
                  <a:cubicBezTo>
                    <a:pt x="1784074" y="777736"/>
                    <a:pt x="1783732" y="793154"/>
                    <a:pt x="1783046" y="815081"/>
                  </a:cubicBezTo>
                  <a:cubicBezTo>
                    <a:pt x="1782361" y="837008"/>
                    <a:pt x="1782019" y="853796"/>
                    <a:pt x="1782019" y="865445"/>
                  </a:cubicBezTo>
                  <a:cubicBezTo>
                    <a:pt x="1782019" y="997694"/>
                    <a:pt x="1822790" y="1063819"/>
                    <a:pt x="1904332" y="1063819"/>
                  </a:cubicBezTo>
                  <a:cubicBezTo>
                    <a:pt x="1970800" y="1063819"/>
                    <a:pt x="2004033" y="1012770"/>
                    <a:pt x="2004033" y="910670"/>
                  </a:cubicBezTo>
                  <a:cubicBezTo>
                    <a:pt x="2004033" y="817479"/>
                    <a:pt x="2001121" y="677350"/>
                    <a:pt x="1995296" y="490282"/>
                  </a:cubicBezTo>
                  <a:cubicBezTo>
                    <a:pt x="1989472" y="303214"/>
                    <a:pt x="1986560" y="163085"/>
                    <a:pt x="1986560" y="69894"/>
                  </a:cubicBezTo>
                  <a:cubicBezTo>
                    <a:pt x="1986560" y="49337"/>
                    <a:pt x="1992384" y="38716"/>
                    <a:pt x="2004033" y="38031"/>
                  </a:cubicBezTo>
                  <a:cubicBezTo>
                    <a:pt x="2028701" y="35290"/>
                    <a:pt x="2071528" y="34947"/>
                    <a:pt x="2132514" y="37003"/>
                  </a:cubicBezTo>
                  <a:cubicBezTo>
                    <a:pt x="2214741" y="39059"/>
                    <a:pt x="2259281" y="40086"/>
                    <a:pt x="2266133" y="40086"/>
                  </a:cubicBezTo>
                  <a:cubicBezTo>
                    <a:pt x="2294913" y="40086"/>
                    <a:pt x="2338082" y="38716"/>
                    <a:pt x="2395642" y="35975"/>
                  </a:cubicBezTo>
                  <a:cubicBezTo>
                    <a:pt x="2453201" y="33234"/>
                    <a:pt x="2496370" y="31864"/>
                    <a:pt x="2525150" y="31864"/>
                  </a:cubicBezTo>
                  <a:cubicBezTo>
                    <a:pt x="2542281" y="31864"/>
                    <a:pt x="2550846" y="40086"/>
                    <a:pt x="2550846" y="56532"/>
                  </a:cubicBezTo>
                  <a:cubicBezTo>
                    <a:pt x="2550846" y="136019"/>
                    <a:pt x="2547592" y="255077"/>
                    <a:pt x="2541082" y="413708"/>
                  </a:cubicBezTo>
                  <a:cubicBezTo>
                    <a:pt x="2534572" y="572338"/>
                    <a:pt x="2531317" y="691397"/>
                    <a:pt x="2531317" y="770884"/>
                  </a:cubicBezTo>
                  <a:cubicBezTo>
                    <a:pt x="2531317" y="793496"/>
                    <a:pt x="2531660" y="827072"/>
                    <a:pt x="2532345" y="871612"/>
                  </a:cubicBezTo>
                  <a:cubicBezTo>
                    <a:pt x="2533030" y="916152"/>
                    <a:pt x="2533373" y="949729"/>
                    <a:pt x="2533373" y="972341"/>
                  </a:cubicBezTo>
                  <a:cubicBezTo>
                    <a:pt x="2533373" y="1162835"/>
                    <a:pt x="2505964" y="1289945"/>
                    <a:pt x="2451145" y="1353671"/>
                  </a:cubicBezTo>
                  <a:cubicBezTo>
                    <a:pt x="2368232" y="1452344"/>
                    <a:pt x="2167118" y="1501681"/>
                    <a:pt x="1847801" y="1501681"/>
                  </a:cubicBezTo>
                  <a:cubicBezTo>
                    <a:pt x="1667585" y="1501681"/>
                    <a:pt x="1534308" y="1483522"/>
                    <a:pt x="1447969" y="1447205"/>
                  </a:cubicBezTo>
                  <a:cubicBezTo>
                    <a:pt x="1367112" y="1412944"/>
                    <a:pt x="1312979" y="1356070"/>
                    <a:pt x="1285570" y="1276583"/>
                  </a:cubicBezTo>
                  <a:cubicBezTo>
                    <a:pt x="1265013" y="1215598"/>
                    <a:pt x="1254735" y="1115211"/>
                    <a:pt x="1254735" y="975425"/>
                  </a:cubicBezTo>
                  <a:cubicBezTo>
                    <a:pt x="1254735" y="955553"/>
                    <a:pt x="1255077" y="923005"/>
                    <a:pt x="1255762" y="877779"/>
                  </a:cubicBezTo>
                  <a:cubicBezTo>
                    <a:pt x="1255762" y="832554"/>
                    <a:pt x="1255762" y="796922"/>
                    <a:pt x="1255762" y="770884"/>
                  </a:cubicBezTo>
                  <a:cubicBezTo>
                    <a:pt x="1255762" y="691397"/>
                    <a:pt x="1252508" y="571996"/>
                    <a:pt x="1245998" y="412680"/>
                  </a:cubicBezTo>
                  <a:cubicBezTo>
                    <a:pt x="1239488" y="253364"/>
                    <a:pt x="1236234" y="133963"/>
                    <a:pt x="1236234" y="54476"/>
                  </a:cubicBezTo>
                  <a:cubicBezTo>
                    <a:pt x="1236234" y="39401"/>
                    <a:pt x="1244456" y="31864"/>
                    <a:pt x="1260902" y="31864"/>
                  </a:cubicBezTo>
                  <a:close/>
                  <a:moveTo>
                    <a:pt x="1027883" y="11307"/>
                  </a:moveTo>
                  <a:cubicBezTo>
                    <a:pt x="1069682" y="11307"/>
                    <a:pt x="1093665" y="33577"/>
                    <a:pt x="1099832" y="78117"/>
                  </a:cubicBezTo>
                  <a:cubicBezTo>
                    <a:pt x="1098462" y="115804"/>
                    <a:pt x="1099832" y="171308"/>
                    <a:pt x="1103944" y="244627"/>
                  </a:cubicBezTo>
                  <a:cubicBezTo>
                    <a:pt x="1125186" y="378932"/>
                    <a:pt x="1135807" y="454650"/>
                    <a:pt x="1135807" y="471781"/>
                  </a:cubicBezTo>
                  <a:cubicBezTo>
                    <a:pt x="1135807" y="486171"/>
                    <a:pt x="1128612" y="493366"/>
                    <a:pt x="1114222" y="493366"/>
                  </a:cubicBezTo>
                  <a:cubicBezTo>
                    <a:pt x="1108740" y="493366"/>
                    <a:pt x="1099147" y="492680"/>
                    <a:pt x="1085443" y="491310"/>
                  </a:cubicBezTo>
                  <a:cubicBezTo>
                    <a:pt x="912765" y="467327"/>
                    <a:pt x="787368" y="455335"/>
                    <a:pt x="709252" y="455335"/>
                  </a:cubicBezTo>
                  <a:cubicBezTo>
                    <a:pt x="653063" y="455335"/>
                    <a:pt x="626339" y="454993"/>
                    <a:pt x="629080" y="454308"/>
                  </a:cubicBezTo>
                  <a:cubicBezTo>
                    <a:pt x="589336" y="457734"/>
                    <a:pt x="569465" y="469383"/>
                    <a:pt x="569465" y="489254"/>
                  </a:cubicBezTo>
                  <a:cubicBezTo>
                    <a:pt x="569465" y="520775"/>
                    <a:pt x="601670" y="540304"/>
                    <a:pt x="666082" y="547841"/>
                  </a:cubicBezTo>
                  <a:cubicBezTo>
                    <a:pt x="678416" y="549212"/>
                    <a:pt x="721928" y="549897"/>
                    <a:pt x="796618" y="549897"/>
                  </a:cubicBezTo>
                  <a:cubicBezTo>
                    <a:pt x="854178" y="549897"/>
                    <a:pt x="904199" y="547841"/>
                    <a:pt x="946684" y="543730"/>
                  </a:cubicBezTo>
                  <a:cubicBezTo>
                    <a:pt x="976834" y="540989"/>
                    <a:pt x="997648" y="538933"/>
                    <a:pt x="1009125" y="537563"/>
                  </a:cubicBezTo>
                  <a:lnTo>
                    <a:pt x="1018832" y="536098"/>
                  </a:lnTo>
                  <a:lnTo>
                    <a:pt x="1027691" y="537691"/>
                  </a:lnTo>
                  <a:cubicBezTo>
                    <a:pt x="1038098" y="542060"/>
                    <a:pt x="1043301" y="552981"/>
                    <a:pt x="1043301" y="570454"/>
                  </a:cubicBezTo>
                  <a:cubicBezTo>
                    <a:pt x="1043301" y="592381"/>
                    <a:pt x="1041759" y="625615"/>
                    <a:pt x="1038676" y="670155"/>
                  </a:cubicBezTo>
                  <a:cubicBezTo>
                    <a:pt x="1035592" y="714695"/>
                    <a:pt x="1034050" y="747928"/>
                    <a:pt x="1034050" y="769856"/>
                  </a:cubicBezTo>
                  <a:cubicBezTo>
                    <a:pt x="1034050" y="791783"/>
                    <a:pt x="1034736" y="824332"/>
                    <a:pt x="1036106" y="867501"/>
                  </a:cubicBezTo>
                  <a:cubicBezTo>
                    <a:pt x="1037476" y="910670"/>
                    <a:pt x="1038162" y="942876"/>
                    <a:pt x="1038162" y="964118"/>
                  </a:cubicBezTo>
                  <a:cubicBezTo>
                    <a:pt x="1038162" y="979879"/>
                    <a:pt x="1027541" y="987759"/>
                    <a:pt x="1006299" y="987759"/>
                  </a:cubicBezTo>
                  <a:cubicBezTo>
                    <a:pt x="1012466" y="987759"/>
                    <a:pt x="982658" y="983647"/>
                    <a:pt x="916876" y="975425"/>
                  </a:cubicBezTo>
                  <a:cubicBezTo>
                    <a:pt x="843557" y="965831"/>
                    <a:pt x="758931" y="961035"/>
                    <a:pt x="662999" y="961035"/>
                  </a:cubicBezTo>
                  <a:cubicBezTo>
                    <a:pt x="600643" y="961035"/>
                    <a:pt x="569465" y="978165"/>
                    <a:pt x="569465" y="1012427"/>
                  </a:cubicBezTo>
                  <a:cubicBezTo>
                    <a:pt x="569465" y="1119323"/>
                    <a:pt x="571863" y="1219366"/>
                    <a:pt x="576660" y="1312558"/>
                  </a:cubicBezTo>
                  <a:cubicBezTo>
                    <a:pt x="577345" y="1323521"/>
                    <a:pt x="579743" y="1347504"/>
                    <a:pt x="583855" y="1384507"/>
                  </a:cubicBezTo>
                  <a:cubicBezTo>
                    <a:pt x="586596" y="1415342"/>
                    <a:pt x="587966" y="1439668"/>
                    <a:pt x="587966" y="1457484"/>
                  </a:cubicBezTo>
                  <a:cubicBezTo>
                    <a:pt x="587966" y="1473244"/>
                    <a:pt x="575632" y="1481124"/>
                    <a:pt x="550964" y="1481124"/>
                  </a:cubicBezTo>
                  <a:cubicBezTo>
                    <a:pt x="543426" y="1481124"/>
                    <a:pt x="533490" y="1480096"/>
                    <a:pt x="521156" y="1478040"/>
                  </a:cubicBezTo>
                  <a:cubicBezTo>
                    <a:pt x="461541" y="1469818"/>
                    <a:pt x="379314" y="1465706"/>
                    <a:pt x="274473" y="1465706"/>
                  </a:cubicBezTo>
                  <a:cubicBezTo>
                    <a:pt x="248435" y="1465706"/>
                    <a:pt x="209205" y="1467077"/>
                    <a:pt x="156785" y="1469818"/>
                  </a:cubicBezTo>
                  <a:cubicBezTo>
                    <a:pt x="104365" y="1472559"/>
                    <a:pt x="65136" y="1473929"/>
                    <a:pt x="39097" y="1473929"/>
                  </a:cubicBezTo>
                  <a:cubicBezTo>
                    <a:pt x="22138" y="1473929"/>
                    <a:pt x="11538" y="1468340"/>
                    <a:pt x="7298" y="1457163"/>
                  </a:cubicBezTo>
                  <a:lnTo>
                    <a:pt x="5380" y="1445358"/>
                  </a:lnTo>
                  <a:lnTo>
                    <a:pt x="5504" y="1444122"/>
                  </a:lnTo>
                  <a:cubicBezTo>
                    <a:pt x="6443" y="1432430"/>
                    <a:pt x="9418" y="1370074"/>
                    <a:pt x="14429" y="1257054"/>
                  </a:cubicBezTo>
                  <a:cubicBezTo>
                    <a:pt x="24708" y="1019965"/>
                    <a:pt x="29847" y="850713"/>
                    <a:pt x="29847" y="749299"/>
                  </a:cubicBezTo>
                  <a:cubicBezTo>
                    <a:pt x="29847" y="681461"/>
                    <a:pt x="20254" y="454993"/>
                    <a:pt x="1067" y="69894"/>
                  </a:cubicBezTo>
                  <a:lnTo>
                    <a:pt x="39" y="56532"/>
                  </a:lnTo>
                  <a:cubicBezTo>
                    <a:pt x="-646" y="40086"/>
                    <a:pt x="7919" y="31864"/>
                    <a:pt x="25735" y="31864"/>
                  </a:cubicBezTo>
                  <a:cubicBezTo>
                    <a:pt x="79869" y="31864"/>
                    <a:pt x="161239" y="33234"/>
                    <a:pt x="269848" y="35975"/>
                  </a:cubicBezTo>
                  <a:cubicBezTo>
                    <a:pt x="378457" y="38716"/>
                    <a:pt x="460171" y="40086"/>
                    <a:pt x="514989" y="40086"/>
                  </a:cubicBezTo>
                  <a:cubicBezTo>
                    <a:pt x="571863" y="40086"/>
                    <a:pt x="657345" y="35290"/>
                    <a:pt x="771436" y="25697"/>
                  </a:cubicBezTo>
                  <a:cubicBezTo>
                    <a:pt x="885527" y="16103"/>
                    <a:pt x="971009" y="11307"/>
                    <a:pt x="1027883" y="11307"/>
                  </a:cubicBezTo>
                  <a:close/>
                  <a:moveTo>
                    <a:pt x="3172808" y="0"/>
                  </a:moveTo>
                  <a:cubicBezTo>
                    <a:pt x="3182402" y="0"/>
                    <a:pt x="3196448" y="14733"/>
                    <a:pt x="3214950" y="44198"/>
                  </a:cubicBezTo>
                  <a:cubicBezTo>
                    <a:pt x="3226599" y="62699"/>
                    <a:pt x="3281760" y="141158"/>
                    <a:pt x="3380433" y="279574"/>
                  </a:cubicBezTo>
                  <a:cubicBezTo>
                    <a:pt x="3433196" y="357005"/>
                    <a:pt x="3516451" y="469383"/>
                    <a:pt x="3630199" y="616707"/>
                  </a:cubicBezTo>
                  <a:cubicBezTo>
                    <a:pt x="3637051" y="611910"/>
                    <a:pt x="3640477" y="589640"/>
                    <a:pt x="3640477" y="549897"/>
                  </a:cubicBezTo>
                  <a:cubicBezTo>
                    <a:pt x="3640477" y="497134"/>
                    <a:pt x="3636023" y="417477"/>
                    <a:pt x="3627115" y="310923"/>
                  </a:cubicBezTo>
                  <a:cubicBezTo>
                    <a:pt x="3618208" y="204370"/>
                    <a:pt x="3613753" y="124712"/>
                    <a:pt x="3613753" y="71950"/>
                  </a:cubicBezTo>
                  <a:cubicBezTo>
                    <a:pt x="3613753" y="45226"/>
                    <a:pt x="3620606" y="31864"/>
                    <a:pt x="3634310" y="31864"/>
                  </a:cubicBezTo>
                  <a:cubicBezTo>
                    <a:pt x="3661719" y="31864"/>
                    <a:pt x="3702833" y="32891"/>
                    <a:pt x="3757652" y="34947"/>
                  </a:cubicBezTo>
                  <a:cubicBezTo>
                    <a:pt x="3812470" y="37003"/>
                    <a:pt x="3853584" y="38031"/>
                    <a:pt x="3880993" y="38031"/>
                  </a:cubicBezTo>
                  <a:cubicBezTo>
                    <a:pt x="3910458" y="38031"/>
                    <a:pt x="3954655" y="37003"/>
                    <a:pt x="4013585" y="34947"/>
                  </a:cubicBezTo>
                  <a:cubicBezTo>
                    <a:pt x="4072514" y="32891"/>
                    <a:pt x="4116712" y="31864"/>
                    <a:pt x="4146176" y="31864"/>
                  </a:cubicBezTo>
                  <a:cubicBezTo>
                    <a:pt x="4158510" y="31864"/>
                    <a:pt x="4164678" y="41114"/>
                    <a:pt x="4164678" y="59615"/>
                  </a:cubicBezTo>
                  <a:cubicBezTo>
                    <a:pt x="4164678" y="137732"/>
                    <a:pt x="4160909" y="255420"/>
                    <a:pt x="4153372" y="412680"/>
                  </a:cubicBezTo>
                  <a:cubicBezTo>
                    <a:pt x="4145834" y="569940"/>
                    <a:pt x="4142065" y="687971"/>
                    <a:pt x="4142065" y="766772"/>
                  </a:cubicBezTo>
                  <a:lnTo>
                    <a:pt x="4140010" y="1450289"/>
                  </a:lnTo>
                  <a:cubicBezTo>
                    <a:pt x="4140010" y="1466049"/>
                    <a:pt x="4128018" y="1473929"/>
                    <a:pt x="4104035" y="1473929"/>
                  </a:cubicBezTo>
                  <a:cubicBezTo>
                    <a:pt x="4081422" y="1473929"/>
                    <a:pt x="4047675" y="1472559"/>
                    <a:pt x="4002792" y="1469818"/>
                  </a:cubicBezTo>
                  <a:cubicBezTo>
                    <a:pt x="3957910" y="1467077"/>
                    <a:pt x="3924162" y="1465706"/>
                    <a:pt x="3901550" y="1465706"/>
                  </a:cubicBezTo>
                  <a:cubicBezTo>
                    <a:pt x="3878252" y="1465706"/>
                    <a:pt x="3842963" y="1467077"/>
                    <a:pt x="3795682" y="1469818"/>
                  </a:cubicBezTo>
                  <a:cubicBezTo>
                    <a:pt x="3748401" y="1472559"/>
                    <a:pt x="3712769" y="1473929"/>
                    <a:pt x="3688786" y="1473929"/>
                  </a:cubicBezTo>
                  <a:cubicBezTo>
                    <a:pt x="3677137" y="1473929"/>
                    <a:pt x="3663090" y="1462623"/>
                    <a:pt x="3646644" y="1440010"/>
                  </a:cubicBezTo>
                  <a:cubicBezTo>
                    <a:pt x="3397906" y="1096025"/>
                    <a:pt x="3263258" y="924032"/>
                    <a:pt x="3242702" y="924032"/>
                  </a:cubicBezTo>
                  <a:cubicBezTo>
                    <a:pt x="3233108" y="924032"/>
                    <a:pt x="3228312" y="933968"/>
                    <a:pt x="3228312" y="953840"/>
                  </a:cubicBezTo>
                  <a:cubicBezTo>
                    <a:pt x="3228312" y="1007288"/>
                    <a:pt x="3230368" y="1087631"/>
                    <a:pt x="3234479" y="1194869"/>
                  </a:cubicBezTo>
                  <a:cubicBezTo>
                    <a:pt x="3238590" y="1302108"/>
                    <a:pt x="3240646" y="1382451"/>
                    <a:pt x="3240646" y="1435899"/>
                  </a:cubicBezTo>
                  <a:cubicBezTo>
                    <a:pt x="3240646" y="1461252"/>
                    <a:pt x="3230025" y="1473929"/>
                    <a:pt x="3208783" y="1473929"/>
                  </a:cubicBezTo>
                  <a:cubicBezTo>
                    <a:pt x="3184114" y="1473929"/>
                    <a:pt x="3146941" y="1472559"/>
                    <a:pt x="3097262" y="1469818"/>
                  </a:cubicBezTo>
                  <a:cubicBezTo>
                    <a:pt x="3047582" y="1467077"/>
                    <a:pt x="3010409" y="1465706"/>
                    <a:pt x="2985740" y="1465706"/>
                  </a:cubicBezTo>
                  <a:cubicBezTo>
                    <a:pt x="2959016" y="1465706"/>
                    <a:pt x="2918760" y="1467077"/>
                    <a:pt x="2864969" y="1469818"/>
                  </a:cubicBezTo>
                  <a:cubicBezTo>
                    <a:pt x="2811178" y="1472559"/>
                    <a:pt x="2770921" y="1473929"/>
                    <a:pt x="2744197" y="1473929"/>
                  </a:cubicBezTo>
                  <a:cubicBezTo>
                    <a:pt x="2721584" y="1473929"/>
                    <a:pt x="2710278" y="1463993"/>
                    <a:pt x="2710278" y="1444122"/>
                  </a:cubicBezTo>
                  <a:cubicBezTo>
                    <a:pt x="2710278" y="1369432"/>
                    <a:pt x="2713704" y="1257225"/>
                    <a:pt x="2720557" y="1107503"/>
                  </a:cubicBezTo>
                  <a:cubicBezTo>
                    <a:pt x="2727409" y="957780"/>
                    <a:pt x="2730835" y="845574"/>
                    <a:pt x="2730835" y="770884"/>
                  </a:cubicBezTo>
                  <a:cubicBezTo>
                    <a:pt x="2730835" y="692767"/>
                    <a:pt x="2727580" y="575765"/>
                    <a:pt x="2721071" y="419875"/>
                  </a:cubicBezTo>
                  <a:cubicBezTo>
                    <a:pt x="2714561" y="263985"/>
                    <a:pt x="2711306" y="147325"/>
                    <a:pt x="2711306" y="69894"/>
                  </a:cubicBezTo>
                  <a:cubicBezTo>
                    <a:pt x="2711306" y="54819"/>
                    <a:pt x="2725353" y="47281"/>
                    <a:pt x="2753448" y="47281"/>
                  </a:cubicBezTo>
                  <a:cubicBezTo>
                    <a:pt x="2784283" y="47281"/>
                    <a:pt x="2851093" y="41457"/>
                    <a:pt x="2953877" y="29808"/>
                  </a:cubicBezTo>
                  <a:cubicBezTo>
                    <a:pt x="2967582" y="28437"/>
                    <a:pt x="3004242" y="22613"/>
                    <a:pt x="3063857" y="12335"/>
                  </a:cubicBezTo>
                  <a:cubicBezTo>
                    <a:pt x="3109082" y="4112"/>
                    <a:pt x="3145399" y="0"/>
                    <a:pt x="31728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dirty="0">
                <a:ln w="28575" cmpd="dbl">
                  <a:solidFill>
                    <a:schemeClr val="accent1">
                      <a:alpha val="50000"/>
                    </a:schemeClr>
                  </a:solidFill>
                </a:ln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  <a:latin typeface="Berlin Sans FB" panose="020E0602020502020306" pitchFamily="34" charset="0"/>
              </a:endParaRPr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id="{01BDF8A7-F1E1-D682-51F2-B8A67151FF3A}"/>
                </a:ext>
              </a:extLst>
            </p:cNvPr>
            <p:cNvSpPr txBox="1"/>
            <p:nvPr/>
          </p:nvSpPr>
          <p:spPr>
            <a:xfrm rot="2700000">
              <a:off x="9364748" y="5618401"/>
              <a:ext cx="1290151" cy="253176"/>
            </a:xfrm>
            <a:custGeom>
              <a:avLst/>
              <a:gdLst/>
              <a:ahLst/>
              <a:cxnLst/>
              <a:rect l="l" t="t" r="r" b="b"/>
              <a:pathLst>
                <a:path w="7641885" h="1499625">
                  <a:moveTo>
                    <a:pt x="3740161" y="652681"/>
                  </a:moveTo>
                  <a:cubicBezTo>
                    <a:pt x="3679860" y="696536"/>
                    <a:pt x="3649711" y="741761"/>
                    <a:pt x="3649711" y="788357"/>
                  </a:cubicBezTo>
                  <a:cubicBezTo>
                    <a:pt x="3649711" y="812340"/>
                    <a:pt x="3658790" y="833411"/>
                    <a:pt x="3676949" y="851569"/>
                  </a:cubicBezTo>
                  <a:cubicBezTo>
                    <a:pt x="3695107" y="869728"/>
                    <a:pt x="3716178" y="878807"/>
                    <a:pt x="3740161" y="878807"/>
                  </a:cubicBezTo>
                  <a:cubicBezTo>
                    <a:pt x="3764829" y="878807"/>
                    <a:pt x="3786071" y="869728"/>
                    <a:pt x="3803887" y="851569"/>
                  </a:cubicBezTo>
                  <a:cubicBezTo>
                    <a:pt x="3821703" y="833411"/>
                    <a:pt x="3830611" y="812340"/>
                    <a:pt x="3830611" y="788357"/>
                  </a:cubicBezTo>
                  <a:cubicBezTo>
                    <a:pt x="3830611" y="734224"/>
                    <a:pt x="3800461" y="688999"/>
                    <a:pt x="3740161" y="652681"/>
                  </a:cubicBezTo>
                  <a:close/>
                  <a:moveTo>
                    <a:pt x="603492" y="455335"/>
                  </a:moveTo>
                  <a:cubicBezTo>
                    <a:pt x="575397" y="455335"/>
                    <a:pt x="561350" y="505700"/>
                    <a:pt x="561350" y="606428"/>
                  </a:cubicBezTo>
                  <a:cubicBezTo>
                    <a:pt x="561350" y="622189"/>
                    <a:pt x="562035" y="645487"/>
                    <a:pt x="563406" y="676322"/>
                  </a:cubicBezTo>
                  <a:cubicBezTo>
                    <a:pt x="564776" y="707157"/>
                    <a:pt x="565462" y="730455"/>
                    <a:pt x="565462" y="746215"/>
                  </a:cubicBezTo>
                  <a:cubicBezTo>
                    <a:pt x="565462" y="757179"/>
                    <a:pt x="575740" y="762661"/>
                    <a:pt x="596297" y="762661"/>
                  </a:cubicBezTo>
                  <a:cubicBezTo>
                    <a:pt x="699081" y="762661"/>
                    <a:pt x="750474" y="710583"/>
                    <a:pt x="750474" y="606428"/>
                  </a:cubicBezTo>
                  <a:cubicBezTo>
                    <a:pt x="750474" y="505700"/>
                    <a:pt x="701480" y="455335"/>
                    <a:pt x="603492" y="455335"/>
                  </a:cubicBezTo>
                  <a:close/>
                  <a:moveTo>
                    <a:pt x="5181180" y="425527"/>
                  </a:moveTo>
                  <a:cubicBezTo>
                    <a:pt x="5153085" y="425527"/>
                    <a:pt x="5139038" y="468355"/>
                    <a:pt x="5139038" y="554008"/>
                  </a:cubicBezTo>
                  <a:cubicBezTo>
                    <a:pt x="5139038" y="564287"/>
                    <a:pt x="5139723" y="579705"/>
                    <a:pt x="5141094" y="600261"/>
                  </a:cubicBezTo>
                  <a:cubicBezTo>
                    <a:pt x="5142465" y="620818"/>
                    <a:pt x="5143149" y="636236"/>
                    <a:pt x="5143149" y="646514"/>
                  </a:cubicBezTo>
                  <a:cubicBezTo>
                    <a:pt x="5143149" y="656793"/>
                    <a:pt x="5157196" y="661932"/>
                    <a:pt x="5185291" y="661932"/>
                  </a:cubicBezTo>
                  <a:cubicBezTo>
                    <a:pt x="5296298" y="661932"/>
                    <a:pt x="5351802" y="621846"/>
                    <a:pt x="5351802" y="541674"/>
                  </a:cubicBezTo>
                  <a:cubicBezTo>
                    <a:pt x="5351802" y="464243"/>
                    <a:pt x="5294927" y="425527"/>
                    <a:pt x="5181180" y="425527"/>
                  </a:cubicBezTo>
                  <a:close/>
                  <a:moveTo>
                    <a:pt x="24815" y="23640"/>
                  </a:moveTo>
                  <a:cubicBezTo>
                    <a:pt x="67300" y="23640"/>
                    <a:pt x="131026" y="25011"/>
                    <a:pt x="215995" y="27752"/>
                  </a:cubicBezTo>
                  <a:cubicBezTo>
                    <a:pt x="300963" y="30492"/>
                    <a:pt x="364689" y="31863"/>
                    <a:pt x="407174" y="31863"/>
                  </a:cubicBezTo>
                  <a:cubicBezTo>
                    <a:pt x="443491" y="31863"/>
                    <a:pt x="497966" y="30492"/>
                    <a:pt x="570601" y="27752"/>
                  </a:cubicBezTo>
                  <a:cubicBezTo>
                    <a:pt x="643235" y="25011"/>
                    <a:pt x="697711" y="23640"/>
                    <a:pt x="734028" y="23640"/>
                  </a:cubicBezTo>
                  <a:cubicBezTo>
                    <a:pt x="903965" y="23640"/>
                    <a:pt x="1042210" y="75889"/>
                    <a:pt x="1148763" y="180387"/>
                  </a:cubicBezTo>
                  <a:cubicBezTo>
                    <a:pt x="1255316" y="284884"/>
                    <a:pt x="1308593" y="422101"/>
                    <a:pt x="1308593" y="592039"/>
                  </a:cubicBezTo>
                  <a:cubicBezTo>
                    <a:pt x="1308593" y="775680"/>
                    <a:pt x="1260969" y="919578"/>
                    <a:pt x="1165723" y="1023733"/>
                  </a:cubicBezTo>
                  <a:cubicBezTo>
                    <a:pt x="1067049" y="1132000"/>
                    <a:pt x="927263" y="1186133"/>
                    <a:pt x="746362" y="1186133"/>
                  </a:cubicBezTo>
                  <a:cubicBezTo>
                    <a:pt x="732658" y="1186133"/>
                    <a:pt x="712272" y="1184933"/>
                    <a:pt x="685205" y="1182535"/>
                  </a:cubicBezTo>
                  <a:cubicBezTo>
                    <a:pt x="658139" y="1180137"/>
                    <a:pt x="637753" y="1178938"/>
                    <a:pt x="624049" y="1178938"/>
                  </a:cubicBezTo>
                  <a:cubicBezTo>
                    <a:pt x="587732" y="1178938"/>
                    <a:pt x="569573" y="1189559"/>
                    <a:pt x="569573" y="1210801"/>
                  </a:cubicBezTo>
                  <a:cubicBezTo>
                    <a:pt x="569573" y="1237525"/>
                    <a:pt x="572656" y="1277439"/>
                    <a:pt x="578823" y="1330545"/>
                  </a:cubicBezTo>
                  <a:cubicBezTo>
                    <a:pt x="584991" y="1383650"/>
                    <a:pt x="588074" y="1423222"/>
                    <a:pt x="588074" y="1449261"/>
                  </a:cubicBezTo>
                  <a:cubicBezTo>
                    <a:pt x="588074" y="1465021"/>
                    <a:pt x="581222" y="1472901"/>
                    <a:pt x="567517" y="1472901"/>
                  </a:cubicBezTo>
                  <a:cubicBezTo>
                    <a:pt x="562721" y="1472901"/>
                    <a:pt x="554155" y="1471873"/>
                    <a:pt x="541821" y="1469818"/>
                  </a:cubicBezTo>
                  <a:cubicBezTo>
                    <a:pt x="482206" y="1461595"/>
                    <a:pt x="393126" y="1457483"/>
                    <a:pt x="274582" y="1457483"/>
                  </a:cubicBezTo>
                  <a:cubicBezTo>
                    <a:pt x="248543" y="1457483"/>
                    <a:pt x="209314" y="1458854"/>
                    <a:pt x="156893" y="1461595"/>
                  </a:cubicBezTo>
                  <a:cubicBezTo>
                    <a:pt x="104473" y="1464336"/>
                    <a:pt x="65244" y="1465706"/>
                    <a:pt x="39205" y="1465706"/>
                  </a:cubicBezTo>
                  <a:cubicBezTo>
                    <a:pt x="16593" y="1465706"/>
                    <a:pt x="5286" y="1455770"/>
                    <a:pt x="5286" y="1435899"/>
                  </a:cubicBezTo>
                  <a:cubicBezTo>
                    <a:pt x="5286" y="1359153"/>
                    <a:pt x="9398" y="1243863"/>
                    <a:pt x="17621" y="1090029"/>
                  </a:cubicBezTo>
                  <a:cubicBezTo>
                    <a:pt x="25843" y="936195"/>
                    <a:pt x="29955" y="820905"/>
                    <a:pt x="29955" y="744160"/>
                  </a:cubicBezTo>
                  <a:cubicBezTo>
                    <a:pt x="29955" y="548184"/>
                    <a:pt x="20361" y="320687"/>
                    <a:pt x="1175" y="61671"/>
                  </a:cubicBezTo>
                  <a:lnTo>
                    <a:pt x="147" y="47281"/>
                  </a:lnTo>
                  <a:cubicBezTo>
                    <a:pt x="-1223" y="31520"/>
                    <a:pt x="6999" y="23640"/>
                    <a:pt x="24815" y="23640"/>
                  </a:cubicBezTo>
                  <a:close/>
                  <a:moveTo>
                    <a:pt x="1995240" y="22612"/>
                  </a:moveTo>
                  <a:cubicBezTo>
                    <a:pt x="2006203" y="22612"/>
                    <a:pt x="2011685" y="29465"/>
                    <a:pt x="2011685" y="43169"/>
                  </a:cubicBezTo>
                  <a:cubicBezTo>
                    <a:pt x="2011685" y="89765"/>
                    <a:pt x="2006717" y="159830"/>
                    <a:pt x="1996781" y="253363"/>
                  </a:cubicBezTo>
                  <a:cubicBezTo>
                    <a:pt x="1986845" y="346897"/>
                    <a:pt x="1981878" y="416962"/>
                    <a:pt x="1981878" y="463558"/>
                  </a:cubicBezTo>
                  <a:cubicBezTo>
                    <a:pt x="1981878" y="475207"/>
                    <a:pt x="1988044" y="482402"/>
                    <a:pt x="2000379" y="485143"/>
                  </a:cubicBezTo>
                  <a:cubicBezTo>
                    <a:pt x="2028473" y="490625"/>
                    <a:pt x="2083292" y="493366"/>
                    <a:pt x="2164834" y="493366"/>
                  </a:cubicBezTo>
                  <a:cubicBezTo>
                    <a:pt x="2240894" y="493366"/>
                    <a:pt x="2291944" y="490625"/>
                    <a:pt x="2317982" y="485143"/>
                  </a:cubicBezTo>
                  <a:cubicBezTo>
                    <a:pt x="2335113" y="481031"/>
                    <a:pt x="2343679" y="467669"/>
                    <a:pt x="2343679" y="445056"/>
                  </a:cubicBezTo>
                  <a:cubicBezTo>
                    <a:pt x="2343679" y="401887"/>
                    <a:pt x="2340767" y="336961"/>
                    <a:pt x="2334942" y="250280"/>
                  </a:cubicBezTo>
                  <a:cubicBezTo>
                    <a:pt x="2329118" y="163598"/>
                    <a:pt x="2326205" y="98673"/>
                    <a:pt x="2326205" y="55503"/>
                  </a:cubicBezTo>
                  <a:cubicBezTo>
                    <a:pt x="2326205" y="33576"/>
                    <a:pt x="2331687" y="22612"/>
                    <a:pt x="2342651" y="22612"/>
                  </a:cubicBezTo>
                  <a:cubicBezTo>
                    <a:pt x="2371430" y="22612"/>
                    <a:pt x="2415285" y="24154"/>
                    <a:pt x="2474215" y="27238"/>
                  </a:cubicBezTo>
                  <a:cubicBezTo>
                    <a:pt x="2533145" y="30321"/>
                    <a:pt x="2577342" y="31863"/>
                    <a:pt x="2606807" y="31863"/>
                  </a:cubicBezTo>
                  <a:cubicBezTo>
                    <a:pt x="2635586" y="31863"/>
                    <a:pt x="2678756" y="30492"/>
                    <a:pt x="2736315" y="27752"/>
                  </a:cubicBezTo>
                  <a:cubicBezTo>
                    <a:pt x="2793875" y="25011"/>
                    <a:pt x="2836701" y="23640"/>
                    <a:pt x="2864796" y="23640"/>
                  </a:cubicBezTo>
                  <a:cubicBezTo>
                    <a:pt x="2882612" y="23640"/>
                    <a:pt x="2891520" y="31863"/>
                    <a:pt x="2891520" y="48309"/>
                  </a:cubicBezTo>
                  <a:cubicBezTo>
                    <a:pt x="2891520" y="127795"/>
                    <a:pt x="2888265" y="246854"/>
                    <a:pt x="2881756" y="405484"/>
                  </a:cubicBezTo>
                  <a:cubicBezTo>
                    <a:pt x="2875246" y="564115"/>
                    <a:pt x="2871991" y="683174"/>
                    <a:pt x="2871991" y="762661"/>
                  </a:cubicBezTo>
                  <a:cubicBezTo>
                    <a:pt x="2871991" y="837351"/>
                    <a:pt x="2875417" y="949557"/>
                    <a:pt x="2882269" y="1099280"/>
                  </a:cubicBezTo>
                  <a:cubicBezTo>
                    <a:pt x="2889121" y="1249002"/>
                    <a:pt x="2892547" y="1361209"/>
                    <a:pt x="2892547" y="1435899"/>
                  </a:cubicBezTo>
                  <a:cubicBezTo>
                    <a:pt x="2892547" y="1456456"/>
                    <a:pt x="2882612" y="1466734"/>
                    <a:pt x="2862740" y="1466734"/>
                  </a:cubicBezTo>
                  <a:cubicBezTo>
                    <a:pt x="2833961" y="1466734"/>
                    <a:pt x="2791134" y="1465192"/>
                    <a:pt x="2734260" y="1462109"/>
                  </a:cubicBezTo>
                  <a:cubicBezTo>
                    <a:pt x="2677385" y="1459025"/>
                    <a:pt x="2634902" y="1457483"/>
                    <a:pt x="2606807" y="1457483"/>
                  </a:cubicBezTo>
                  <a:cubicBezTo>
                    <a:pt x="2577342" y="1457483"/>
                    <a:pt x="2533659" y="1458854"/>
                    <a:pt x="2475757" y="1461595"/>
                  </a:cubicBezTo>
                  <a:cubicBezTo>
                    <a:pt x="2417855" y="1464336"/>
                    <a:pt x="2374514" y="1465706"/>
                    <a:pt x="2345734" y="1465706"/>
                  </a:cubicBezTo>
                  <a:cubicBezTo>
                    <a:pt x="2324492" y="1465706"/>
                    <a:pt x="2313871" y="1453029"/>
                    <a:pt x="2313871" y="1427676"/>
                  </a:cubicBezTo>
                  <a:cubicBezTo>
                    <a:pt x="2313871" y="1381766"/>
                    <a:pt x="2316955" y="1312386"/>
                    <a:pt x="2323122" y="1219538"/>
                  </a:cubicBezTo>
                  <a:cubicBezTo>
                    <a:pt x="2329288" y="1126689"/>
                    <a:pt x="2332372" y="1057309"/>
                    <a:pt x="2332372" y="1011399"/>
                  </a:cubicBezTo>
                  <a:cubicBezTo>
                    <a:pt x="2332372" y="983990"/>
                    <a:pt x="2324150" y="968572"/>
                    <a:pt x="2307704" y="965146"/>
                  </a:cubicBezTo>
                  <a:cubicBezTo>
                    <a:pt x="2281665" y="958979"/>
                    <a:pt x="2234042" y="955895"/>
                    <a:pt x="2164834" y="955895"/>
                  </a:cubicBezTo>
                  <a:cubicBezTo>
                    <a:pt x="2094940" y="955895"/>
                    <a:pt x="2046289" y="958979"/>
                    <a:pt x="2018880" y="965146"/>
                  </a:cubicBezTo>
                  <a:cubicBezTo>
                    <a:pt x="2002434" y="968572"/>
                    <a:pt x="1994212" y="983990"/>
                    <a:pt x="1994212" y="1011399"/>
                  </a:cubicBezTo>
                  <a:cubicBezTo>
                    <a:pt x="1994212" y="1057309"/>
                    <a:pt x="1996267" y="1126689"/>
                    <a:pt x="2000379" y="1219538"/>
                  </a:cubicBezTo>
                  <a:cubicBezTo>
                    <a:pt x="2004490" y="1312386"/>
                    <a:pt x="2006546" y="1381766"/>
                    <a:pt x="2006546" y="1427676"/>
                  </a:cubicBezTo>
                  <a:cubicBezTo>
                    <a:pt x="2006546" y="1453029"/>
                    <a:pt x="1995925" y="1465706"/>
                    <a:pt x="1974683" y="1465706"/>
                  </a:cubicBezTo>
                  <a:cubicBezTo>
                    <a:pt x="1945218" y="1465706"/>
                    <a:pt x="1901020" y="1464336"/>
                    <a:pt x="1842091" y="1461595"/>
                  </a:cubicBezTo>
                  <a:cubicBezTo>
                    <a:pt x="1783161" y="1458854"/>
                    <a:pt x="1738964" y="1457483"/>
                    <a:pt x="1709499" y="1457483"/>
                  </a:cubicBezTo>
                  <a:cubicBezTo>
                    <a:pt x="1682775" y="1457483"/>
                    <a:pt x="1642518" y="1458854"/>
                    <a:pt x="1588727" y="1461595"/>
                  </a:cubicBezTo>
                  <a:cubicBezTo>
                    <a:pt x="1534937" y="1464336"/>
                    <a:pt x="1494679" y="1465706"/>
                    <a:pt x="1467955" y="1465706"/>
                  </a:cubicBezTo>
                  <a:cubicBezTo>
                    <a:pt x="1445343" y="1465706"/>
                    <a:pt x="1434037" y="1455770"/>
                    <a:pt x="1434037" y="1435899"/>
                  </a:cubicBezTo>
                  <a:cubicBezTo>
                    <a:pt x="1434037" y="1361209"/>
                    <a:pt x="1437463" y="1249002"/>
                    <a:pt x="1444315" y="1099280"/>
                  </a:cubicBezTo>
                  <a:cubicBezTo>
                    <a:pt x="1451167" y="949557"/>
                    <a:pt x="1454594" y="837351"/>
                    <a:pt x="1454594" y="762661"/>
                  </a:cubicBezTo>
                  <a:cubicBezTo>
                    <a:pt x="1454594" y="683174"/>
                    <a:pt x="1451338" y="563773"/>
                    <a:pt x="1444829" y="404457"/>
                  </a:cubicBezTo>
                  <a:cubicBezTo>
                    <a:pt x="1438319" y="245141"/>
                    <a:pt x="1435064" y="125740"/>
                    <a:pt x="1435064" y="46253"/>
                  </a:cubicBezTo>
                  <a:cubicBezTo>
                    <a:pt x="1435064" y="31178"/>
                    <a:pt x="1443287" y="23640"/>
                    <a:pt x="1459733" y="23640"/>
                  </a:cubicBezTo>
                  <a:cubicBezTo>
                    <a:pt x="1488512" y="23640"/>
                    <a:pt x="1531853" y="25011"/>
                    <a:pt x="1589755" y="27752"/>
                  </a:cubicBezTo>
                  <a:cubicBezTo>
                    <a:pt x="1647657" y="30492"/>
                    <a:pt x="1690998" y="31863"/>
                    <a:pt x="1719777" y="31863"/>
                  </a:cubicBezTo>
                  <a:cubicBezTo>
                    <a:pt x="1750613" y="31863"/>
                    <a:pt x="1796523" y="30321"/>
                    <a:pt x="1857508" y="27238"/>
                  </a:cubicBezTo>
                  <a:cubicBezTo>
                    <a:pt x="1918494" y="24154"/>
                    <a:pt x="1964404" y="22612"/>
                    <a:pt x="1995240" y="22612"/>
                  </a:cubicBezTo>
                  <a:close/>
                  <a:moveTo>
                    <a:pt x="5327133" y="17473"/>
                  </a:moveTo>
                  <a:cubicBezTo>
                    <a:pt x="5487477" y="17473"/>
                    <a:pt x="5619726" y="51392"/>
                    <a:pt x="5723881" y="119230"/>
                  </a:cubicBezTo>
                  <a:cubicBezTo>
                    <a:pt x="5845167" y="199402"/>
                    <a:pt x="5905810" y="315548"/>
                    <a:pt x="5905810" y="467669"/>
                  </a:cubicBezTo>
                  <a:cubicBezTo>
                    <a:pt x="5905810" y="566343"/>
                    <a:pt x="5891249" y="645829"/>
                    <a:pt x="5862126" y="706129"/>
                  </a:cubicBezTo>
                  <a:cubicBezTo>
                    <a:pt x="5833004" y="766430"/>
                    <a:pt x="5780070" y="823989"/>
                    <a:pt x="5703324" y="878807"/>
                  </a:cubicBezTo>
                  <a:cubicBezTo>
                    <a:pt x="5686879" y="890456"/>
                    <a:pt x="5678656" y="901762"/>
                    <a:pt x="5678656" y="912726"/>
                  </a:cubicBezTo>
                  <a:cubicBezTo>
                    <a:pt x="5678656" y="920949"/>
                    <a:pt x="5721141" y="1011399"/>
                    <a:pt x="5806109" y="1184077"/>
                  </a:cubicBezTo>
                  <a:cubicBezTo>
                    <a:pt x="5891077" y="1356755"/>
                    <a:pt x="5933562" y="1446862"/>
                    <a:pt x="5933562" y="1454400"/>
                  </a:cubicBezTo>
                  <a:cubicBezTo>
                    <a:pt x="5933562" y="1461937"/>
                    <a:pt x="5924311" y="1465706"/>
                    <a:pt x="5905810" y="1465706"/>
                  </a:cubicBezTo>
                  <a:cubicBezTo>
                    <a:pt x="5875659" y="1465706"/>
                    <a:pt x="5830948" y="1464336"/>
                    <a:pt x="5771676" y="1461595"/>
                  </a:cubicBezTo>
                  <a:cubicBezTo>
                    <a:pt x="5712404" y="1458854"/>
                    <a:pt x="5668035" y="1457483"/>
                    <a:pt x="5638570" y="1457483"/>
                  </a:cubicBezTo>
                  <a:cubicBezTo>
                    <a:pt x="5609791" y="1457483"/>
                    <a:pt x="5567135" y="1458854"/>
                    <a:pt x="5510604" y="1461595"/>
                  </a:cubicBezTo>
                  <a:cubicBezTo>
                    <a:pt x="5454072" y="1464336"/>
                    <a:pt x="5411760" y="1465706"/>
                    <a:pt x="5383665" y="1465706"/>
                  </a:cubicBezTo>
                  <a:cubicBezTo>
                    <a:pt x="5360368" y="1465706"/>
                    <a:pt x="5344950" y="1457141"/>
                    <a:pt x="5337412" y="1440010"/>
                  </a:cubicBezTo>
                  <a:cubicBezTo>
                    <a:pt x="5325078" y="1409175"/>
                    <a:pt x="5307261" y="1362579"/>
                    <a:pt x="5283964" y="1300223"/>
                  </a:cubicBezTo>
                  <a:cubicBezTo>
                    <a:pt x="5261351" y="1244034"/>
                    <a:pt x="5229145" y="1158723"/>
                    <a:pt x="5187347" y="1044290"/>
                  </a:cubicBezTo>
                  <a:cubicBezTo>
                    <a:pt x="5177753" y="1014825"/>
                    <a:pt x="5168845" y="1000093"/>
                    <a:pt x="5160623" y="1000093"/>
                  </a:cubicBezTo>
                  <a:cubicBezTo>
                    <a:pt x="5154456" y="1000093"/>
                    <a:pt x="5151372" y="1011399"/>
                    <a:pt x="5151372" y="1034012"/>
                  </a:cubicBezTo>
                  <a:cubicBezTo>
                    <a:pt x="5151372" y="1080607"/>
                    <a:pt x="5155997" y="1150501"/>
                    <a:pt x="5165248" y="1243692"/>
                  </a:cubicBezTo>
                  <a:cubicBezTo>
                    <a:pt x="5174499" y="1336883"/>
                    <a:pt x="5179124" y="1405406"/>
                    <a:pt x="5179124" y="1449261"/>
                  </a:cubicBezTo>
                  <a:cubicBezTo>
                    <a:pt x="5179124" y="1465021"/>
                    <a:pt x="5172272" y="1472901"/>
                    <a:pt x="5158567" y="1472901"/>
                  </a:cubicBezTo>
                  <a:cubicBezTo>
                    <a:pt x="5153771" y="1472901"/>
                    <a:pt x="5145205" y="1471873"/>
                    <a:pt x="5132871" y="1469818"/>
                  </a:cubicBezTo>
                  <a:cubicBezTo>
                    <a:pt x="5073941" y="1461595"/>
                    <a:pt x="4984861" y="1457483"/>
                    <a:pt x="4865631" y="1457483"/>
                  </a:cubicBezTo>
                  <a:cubicBezTo>
                    <a:pt x="4839592" y="1457483"/>
                    <a:pt x="4800363" y="1458854"/>
                    <a:pt x="4747943" y="1461595"/>
                  </a:cubicBezTo>
                  <a:cubicBezTo>
                    <a:pt x="4695524" y="1464336"/>
                    <a:pt x="4656294" y="1465706"/>
                    <a:pt x="4630255" y="1465706"/>
                  </a:cubicBezTo>
                  <a:cubicBezTo>
                    <a:pt x="4607643" y="1465706"/>
                    <a:pt x="4596337" y="1455770"/>
                    <a:pt x="4596337" y="1435899"/>
                  </a:cubicBezTo>
                  <a:cubicBezTo>
                    <a:pt x="4596337" y="1359153"/>
                    <a:pt x="4600448" y="1243863"/>
                    <a:pt x="4608671" y="1090029"/>
                  </a:cubicBezTo>
                  <a:cubicBezTo>
                    <a:pt x="4616893" y="936195"/>
                    <a:pt x="4621005" y="820905"/>
                    <a:pt x="4621005" y="744160"/>
                  </a:cubicBezTo>
                  <a:cubicBezTo>
                    <a:pt x="4621005" y="548184"/>
                    <a:pt x="4611411" y="320687"/>
                    <a:pt x="4592225" y="61671"/>
                  </a:cubicBezTo>
                  <a:lnTo>
                    <a:pt x="4591197" y="47281"/>
                  </a:lnTo>
                  <a:cubicBezTo>
                    <a:pt x="4589827" y="33576"/>
                    <a:pt x="4596337" y="25696"/>
                    <a:pt x="4610726" y="23640"/>
                  </a:cubicBezTo>
                  <a:cubicBezTo>
                    <a:pt x="4609356" y="23640"/>
                    <a:pt x="4622375" y="23640"/>
                    <a:pt x="4649784" y="23640"/>
                  </a:cubicBezTo>
                  <a:cubicBezTo>
                    <a:pt x="4724474" y="23640"/>
                    <a:pt x="4837195" y="22612"/>
                    <a:pt x="4987945" y="20557"/>
                  </a:cubicBezTo>
                  <a:cubicBezTo>
                    <a:pt x="5138695" y="18501"/>
                    <a:pt x="5251758" y="17473"/>
                    <a:pt x="5327133" y="17473"/>
                  </a:cubicBezTo>
                  <a:close/>
                  <a:moveTo>
                    <a:pt x="3513007" y="1028"/>
                  </a:moveTo>
                  <a:cubicBezTo>
                    <a:pt x="3536990" y="1028"/>
                    <a:pt x="3572451" y="4111"/>
                    <a:pt x="3619389" y="10278"/>
                  </a:cubicBezTo>
                  <a:cubicBezTo>
                    <a:pt x="3666327" y="16445"/>
                    <a:pt x="3701788" y="19529"/>
                    <a:pt x="3725771" y="19529"/>
                  </a:cubicBezTo>
                  <a:cubicBezTo>
                    <a:pt x="3822388" y="19529"/>
                    <a:pt x="3889883" y="14732"/>
                    <a:pt x="3928256" y="5139"/>
                  </a:cubicBezTo>
                  <a:cubicBezTo>
                    <a:pt x="3936479" y="2398"/>
                    <a:pt x="3942303" y="1028"/>
                    <a:pt x="3945730" y="1028"/>
                  </a:cubicBezTo>
                  <a:cubicBezTo>
                    <a:pt x="3957378" y="1028"/>
                    <a:pt x="3971083" y="12677"/>
                    <a:pt x="3986843" y="35974"/>
                  </a:cubicBezTo>
                  <a:cubicBezTo>
                    <a:pt x="3993696" y="46253"/>
                    <a:pt x="4021790" y="107581"/>
                    <a:pt x="4071127" y="219959"/>
                  </a:cubicBezTo>
                  <a:cubicBezTo>
                    <a:pt x="4110185" y="306297"/>
                    <a:pt x="4165688" y="436834"/>
                    <a:pt x="4237638" y="611568"/>
                  </a:cubicBezTo>
                  <a:cubicBezTo>
                    <a:pt x="4271899" y="702703"/>
                    <a:pt x="4317981" y="840777"/>
                    <a:pt x="4375883" y="1025789"/>
                  </a:cubicBezTo>
                  <a:cubicBezTo>
                    <a:pt x="4433785" y="1210801"/>
                    <a:pt x="4479524" y="1348189"/>
                    <a:pt x="4513100" y="1437954"/>
                  </a:cubicBezTo>
                  <a:cubicBezTo>
                    <a:pt x="4515155" y="1444122"/>
                    <a:pt x="4516183" y="1448575"/>
                    <a:pt x="4516183" y="1451316"/>
                  </a:cubicBezTo>
                  <a:cubicBezTo>
                    <a:pt x="4516183" y="1460910"/>
                    <a:pt x="4502479" y="1465706"/>
                    <a:pt x="4475070" y="1465706"/>
                  </a:cubicBezTo>
                  <a:cubicBezTo>
                    <a:pt x="4445605" y="1465706"/>
                    <a:pt x="4401065" y="1464336"/>
                    <a:pt x="4341450" y="1461595"/>
                  </a:cubicBezTo>
                  <a:cubicBezTo>
                    <a:pt x="4281835" y="1458854"/>
                    <a:pt x="4237295" y="1457483"/>
                    <a:pt x="4207830" y="1457483"/>
                  </a:cubicBezTo>
                  <a:cubicBezTo>
                    <a:pt x="4178365" y="1457483"/>
                    <a:pt x="4134510" y="1458854"/>
                    <a:pt x="4076266" y="1461595"/>
                  </a:cubicBezTo>
                  <a:cubicBezTo>
                    <a:pt x="4018021" y="1464336"/>
                    <a:pt x="3974167" y="1465706"/>
                    <a:pt x="3944702" y="1465706"/>
                  </a:cubicBezTo>
                  <a:cubicBezTo>
                    <a:pt x="3926886" y="1465706"/>
                    <a:pt x="3916607" y="1455428"/>
                    <a:pt x="3913866" y="1434871"/>
                  </a:cubicBezTo>
                  <a:cubicBezTo>
                    <a:pt x="3913866" y="1435556"/>
                    <a:pt x="3913866" y="1418768"/>
                    <a:pt x="3913866" y="1384507"/>
                  </a:cubicBezTo>
                  <a:cubicBezTo>
                    <a:pt x="3913866" y="1357097"/>
                    <a:pt x="3900847" y="1343393"/>
                    <a:pt x="3874808" y="1343393"/>
                  </a:cubicBezTo>
                  <a:cubicBezTo>
                    <a:pt x="3715150" y="1343393"/>
                    <a:pt x="3621616" y="1347675"/>
                    <a:pt x="3594207" y="1356241"/>
                  </a:cubicBezTo>
                  <a:cubicBezTo>
                    <a:pt x="3566798" y="1364806"/>
                    <a:pt x="3550010" y="1386220"/>
                    <a:pt x="3543843" y="1420481"/>
                  </a:cubicBezTo>
                  <a:cubicBezTo>
                    <a:pt x="3538361" y="1450631"/>
                    <a:pt x="3527397" y="1465706"/>
                    <a:pt x="3510951" y="1465706"/>
                  </a:cubicBezTo>
                  <a:cubicBezTo>
                    <a:pt x="3482857" y="1465706"/>
                    <a:pt x="3440716" y="1464336"/>
                    <a:pt x="3384527" y="1461595"/>
                  </a:cubicBezTo>
                  <a:cubicBezTo>
                    <a:pt x="3328338" y="1458854"/>
                    <a:pt x="3286197" y="1457483"/>
                    <a:pt x="3258102" y="1457483"/>
                  </a:cubicBezTo>
                  <a:cubicBezTo>
                    <a:pt x="3230692" y="1457483"/>
                    <a:pt x="3189065" y="1458854"/>
                    <a:pt x="3133219" y="1461595"/>
                  </a:cubicBezTo>
                  <a:cubicBezTo>
                    <a:pt x="3077373" y="1464336"/>
                    <a:pt x="3035745" y="1465706"/>
                    <a:pt x="3008336" y="1465706"/>
                  </a:cubicBezTo>
                  <a:cubicBezTo>
                    <a:pt x="2988464" y="1465706"/>
                    <a:pt x="2978528" y="1457141"/>
                    <a:pt x="2978528" y="1440010"/>
                  </a:cubicBezTo>
                  <a:cubicBezTo>
                    <a:pt x="2978528" y="1419453"/>
                    <a:pt x="3140585" y="952127"/>
                    <a:pt x="3464699" y="38030"/>
                  </a:cubicBezTo>
                  <a:cubicBezTo>
                    <a:pt x="3470866" y="20899"/>
                    <a:pt x="3476348" y="10450"/>
                    <a:pt x="3481145" y="6681"/>
                  </a:cubicBezTo>
                  <a:cubicBezTo>
                    <a:pt x="3485941" y="2912"/>
                    <a:pt x="3496562" y="1028"/>
                    <a:pt x="3513007" y="1028"/>
                  </a:cubicBezTo>
                  <a:close/>
                  <a:moveTo>
                    <a:pt x="6508173" y="0"/>
                  </a:moveTo>
                  <a:cubicBezTo>
                    <a:pt x="6514340" y="0"/>
                    <a:pt x="6526674" y="15075"/>
                    <a:pt x="6545175" y="45225"/>
                  </a:cubicBezTo>
                  <a:cubicBezTo>
                    <a:pt x="6619866" y="165826"/>
                    <a:pt x="6699694" y="305270"/>
                    <a:pt x="6784663" y="463558"/>
                  </a:cubicBezTo>
                  <a:cubicBezTo>
                    <a:pt x="6814813" y="519747"/>
                    <a:pt x="6832286" y="547841"/>
                    <a:pt x="6837083" y="547841"/>
                  </a:cubicBezTo>
                  <a:cubicBezTo>
                    <a:pt x="6847362" y="547841"/>
                    <a:pt x="6863807" y="521803"/>
                    <a:pt x="6886420" y="469725"/>
                  </a:cubicBezTo>
                  <a:cubicBezTo>
                    <a:pt x="6910403" y="413536"/>
                    <a:pt x="6946720" y="343985"/>
                    <a:pt x="6995371" y="261072"/>
                  </a:cubicBezTo>
                  <a:cubicBezTo>
                    <a:pt x="7065265" y="143898"/>
                    <a:pt x="7105351" y="76060"/>
                    <a:pt x="7115629" y="57559"/>
                  </a:cubicBezTo>
                  <a:cubicBezTo>
                    <a:pt x="7131389" y="28094"/>
                    <a:pt x="7145436" y="13362"/>
                    <a:pt x="7157771" y="13362"/>
                  </a:cubicBezTo>
                  <a:cubicBezTo>
                    <a:pt x="7183124" y="13362"/>
                    <a:pt x="7221839" y="14732"/>
                    <a:pt x="7273917" y="17473"/>
                  </a:cubicBezTo>
                  <a:cubicBezTo>
                    <a:pt x="7325995" y="20214"/>
                    <a:pt x="7365053" y="21585"/>
                    <a:pt x="7391091" y="21585"/>
                  </a:cubicBezTo>
                  <a:cubicBezTo>
                    <a:pt x="7416445" y="21585"/>
                    <a:pt x="7453961" y="19358"/>
                    <a:pt x="7503640" y="14904"/>
                  </a:cubicBezTo>
                  <a:cubicBezTo>
                    <a:pt x="7553319" y="10450"/>
                    <a:pt x="7590835" y="8223"/>
                    <a:pt x="7616189" y="8223"/>
                  </a:cubicBezTo>
                  <a:cubicBezTo>
                    <a:pt x="7632635" y="8223"/>
                    <a:pt x="7640857" y="16103"/>
                    <a:pt x="7640857" y="31863"/>
                  </a:cubicBezTo>
                  <a:cubicBezTo>
                    <a:pt x="7640857" y="112720"/>
                    <a:pt x="7637431" y="234348"/>
                    <a:pt x="7630579" y="396748"/>
                  </a:cubicBezTo>
                  <a:cubicBezTo>
                    <a:pt x="7623726" y="559148"/>
                    <a:pt x="7620301" y="681119"/>
                    <a:pt x="7620301" y="762661"/>
                  </a:cubicBezTo>
                  <a:cubicBezTo>
                    <a:pt x="7620301" y="837351"/>
                    <a:pt x="7623898" y="949557"/>
                    <a:pt x="7631093" y="1099280"/>
                  </a:cubicBezTo>
                  <a:cubicBezTo>
                    <a:pt x="7638288" y="1249002"/>
                    <a:pt x="7641885" y="1361209"/>
                    <a:pt x="7641885" y="1435899"/>
                  </a:cubicBezTo>
                  <a:cubicBezTo>
                    <a:pt x="7641885" y="1455770"/>
                    <a:pt x="7630579" y="1465706"/>
                    <a:pt x="7607966" y="1465706"/>
                  </a:cubicBezTo>
                  <a:cubicBezTo>
                    <a:pt x="7581242" y="1465706"/>
                    <a:pt x="7540985" y="1464336"/>
                    <a:pt x="7487195" y="1461595"/>
                  </a:cubicBezTo>
                  <a:cubicBezTo>
                    <a:pt x="7433404" y="1458854"/>
                    <a:pt x="7392805" y="1457483"/>
                    <a:pt x="7365395" y="1457483"/>
                  </a:cubicBezTo>
                  <a:cubicBezTo>
                    <a:pt x="7338671" y="1457483"/>
                    <a:pt x="7298071" y="1458854"/>
                    <a:pt x="7243596" y="1461595"/>
                  </a:cubicBezTo>
                  <a:cubicBezTo>
                    <a:pt x="7189120" y="1464336"/>
                    <a:pt x="7148520" y="1465706"/>
                    <a:pt x="7121796" y="1465706"/>
                  </a:cubicBezTo>
                  <a:cubicBezTo>
                    <a:pt x="7100554" y="1465706"/>
                    <a:pt x="7089933" y="1453029"/>
                    <a:pt x="7089933" y="1427676"/>
                  </a:cubicBezTo>
                  <a:cubicBezTo>
                    <a:pt x="7089933" y="1381766"/>
                    <a:pt x="7091989" y="1312386"/>
                    <a:pt x="7096100" y="1219538"/>
                  </a:cubicBezTo>
                  <a:cubicBezTo>
                    <a:pt x="7100211" y="1126689"/>
                    <a:pt x="7102267" y="1057309"/>
                    <a:pt x="7102267" y="1011399"/>
                  </a:cubicBezTo>
                  <a:cubicBezTo>
                    <a:pt x="7102267" y="991527"/>
                    <a:pt x="7100211" y="981592"/>
                    <a:pt x="7096100" y="981592"/>
                  </a:cubicBezTo>
                  <a:cubicBezTo>
                    <a:pt x="7083080" y="981592"/>
                    <a:pt x="7039397" y="1067930"/>
                    <a:pt x="6965050" y="1240608"/>
                  </a:cubicBezTo>
                  <a:cubicBezTo>
                    <a:pt x="6890703" y="1413286"/>
                    <a:pt x="6846676" y="1499625"/>
                    <a:pt x="6832972" y="1499625"/>
                  </a:cubicBezTo>
                  <a:cubicBezTo>
                    <a:pt x="6813785" y="1499625"/>
                    <a:pt x="6768560" y="1413286"/>
                    <a:pt x="6697296" y="1240608"/>
                  </a:cubicBezTo>
                  <a:cubicBezTo>
                    <a:pt x="6626033" y="1067930"/>
                    <a:pt x="6583548" y="981592"/>
                    <a:pt x="6569844" y="981592"/>
                  </a:cubicBezTo>
                  <a:cubicBezTo>
                    <a:pt x="6565732" y="981592"/>
                    <a:pt x="6563677" y="991527"/>
                    <a:pt x="6563677" y="1011399"/>
                  </a:cubicBezTo>
                  <a:cubicBezTo>
                    <a:pt x="6563677" y="1057309"/>
                    <a:pt x="6565732" y="1126689"/>
                    <a:pt x="6569844" y="1219538"/>
                  </a:cubicBezTo>
                  <a:cubicBezTo>
                    <a:pt x="6573955" y="1312386"/>
                    <a:pt x="6576011" y="1381766"/>
                    <a:pt x="6576011" y="1427676"/>
                  </a:cubicBezTo>
                  <a:cubicBezTo>
                    <a:pt x="6576011" y="1453029"/>
                    <a:pt x="6565732" y="1465706"/>
                    <a:pt x="6545175" y="1465706"/>
                  </a:cubicBezTo>
                  <a:cubicBezTo>
                    <a:pt x="6517766" y="1465706"/>
                    <a:pt x="6476995" y="1464336"/>
                    <a:pt x="6422862" y="1461595"/>
                  </a:cubicBezTo>
                  <a:cubicBezTo>
                    <a:pt x="6368729" y="1458854"/>
                    <a:pt x="6327958" y="1457483"/>
                    <a:pt x="6300549" y="1457483"/>
                  </a:cubicBezTo>
                  <a:cubicBezTo>
                    <a:pt x="6273825" y="1457483"/>
                    <a:pt x="6233567" y="1458854"/>
                    <a:pt x="6179777" y="1461595"/>
                  </a:cubicBezTo>
                  <a:cubicBezTo>
                    <a:pt x="6125986" y="1464336"/>
                    <a:pt x="6085729" y="1465706"/>
                    <a:pt x="6059005" y="1465706"/>
                  </a:cubicBezTo>
                  <a:cubicBezTo>
                    <a:pt x="6036393" y="1465706"/>
                    <a:pt x="6025086" y="1455770"/>
                    <a:pt x="6025086" y="1435899"/>
                  </a:cubicBezTo>
                  <a:cubicBezTo>
                    <a:pt x="6025086" y="1361209"/>
                    <a:pt x="6028512" y="1249002"/>
                    <a:pt x="6035365" y="1099280"/>
                  </a:cubicBezTo>
                  <a:cubicBezTo>
                    <a:pt x="6042217" y="949557"/>
                    <a:pt x="6045643" y="837351"/>
                    <a:pt x="6045643" y="762661"/>
                  </a:cubicBezTo>
                  <a:cubicBezTo>
                    <a:pt x="6045643" y="683174"/>
                    <a:pt x="6042388" y="563773"/>
                    <a:pt x="6035879" y="404457"/>
                  </a:cubicBezTo>
                  <a:cubicBezTo>
                    <a:pt x="6029369" y="245141"/>
                    <a:pt x="6026114" y="125740"/>
                    <a:pt x="6026114" y="46253"/>
                  </a:cubicBezTo>
                  <a:cubicBezTo>
                    <a:pt x="6026114" y="31178"/>
                    <a:pt x="6041532" y="23640"/>
                    <a:pt x="6072367" y="23640"/>
                  </a:cubicBezTo>
                  <a:cubicBezTo>
                    <a:pt x="6094980" y="23640"/>
                    <a:pt x="6128899" y="22612"/>
                    <a:pt x="6174124" y="20557"/>
                  </a:cubicBezTo>
                  <a:cubicBezTo>
                    <a:pt x="6219349" y="18501"/>
                    <a:pt x="6253268" y="17473"/>
                    <a:pt x="6275880" y="17473"/>
                  </a:cubicBezTo>
                  <a:cubicBezTo>
                    <a:pt x="6301234" y="17473"/>
                    <a:pt x="6339949" y="14561"/>
                    <a:pt x="6392027" y="8737"/>
                  </a:cubicBezTo>
                  <a:cubicBezTo>
                    <a:pt x="6444104" y="2912"/>
                    <a:pt x="6482819" y="0"/>
                    <a:pt x="650817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defRPr>
              </a:lvl1pPr>
            </a:lstStyle>
            <a:p>
              <a:endParaRPr lang="zh-TW" altLang="en-US" dirty="0"/>
            </a:p>
          </p:txBody>
        </p:sp>
      </p:grpSp>
      <p:sp>
        <p:nvSpPr>
          <p:cNvPr id="16" name="手繪多邊形: 圖案 15">
            <a:extLst>
              <a:ext uri="{FF2B5EF4-FFF2-40B4-BE49-F238E27FC236}">
                <a16:creationId xmlns:a16="http://schemas.microsoft.com/office/drawing/2014/main" id="{5D5B1521-E2E8-CCE7-10D1-2FA6FC3309A0}"/>
              </a:ext>
            </a:extLst>
          </p:cNvPr>
          <p:cNvSpPr>
            <a:spLocks/>
          </p:cNvSpPr>
          <p:nvPr/>
        </p:nvSpPr>
        <p:spPr>
          <a:xfrm>
            <a:off x="4178768" y="134436"/>
            <a:ext cx="1408691" cy="1480932"/>
          </a:xfrm>
          <a:custGeom>
            <a:avLst/>
            <a:gdLst>
              <a:gd name="connsiteX0" fmla="*/ 0 w 3389971"/>
              <a:gd name="connsiteY0" fmla="*/ 0 h 3389971"/>
              <a:gd name="connsiteX1" fmla="*/ 3389971 w 3389971"/>
              <a:gd name="connsiteY1" fmla="*/ 0 h 3389971"/>
              <a:gd name="connsiteX2" fmla="*/ 3389971 w 3389971"/>
              <a:gd name="connsiteY2" fmla="*/ 3389971 h 3389971"/>
              <a:gd name="connsiteX3" fmla="*/ 0 w 3389971"/>
              <a:gd name="connsiteY3" fmla="*/ 3389971 h 3389971"/>
              <a:gd name="connsiteX4" fmla="*/ 0 w 3389971"/>
              <a:gd name="connsiteY4" fmla="*/ 0 h 3389971"/>
              <a:gd name="connsiteX0" fmla="*/ 0 w 3389971"/>
              <a:gd name="connsiteY0" fmla="*/ 0 h 3389971"/>
              <a:gd name="connsiteX1" fmla="*/ 3389971 w 3389971"/>
              <a:gd name="connsiteY1" fmla="*/ 3389971 h 3389971"/>
              <a:gd name="connsiteX2" fmla="*/ 0 w 3389971"/>
              <a:gd name="connsiteY2" fmla="*/ 3389971 h 3389971"/>
              <a:gd name="connsiteX3" fmla="*/ 0 w 3389971"/>
              <a:gd name="connsiteY3" fmla="*/ 0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9971" h="3389971">
                <a:moveTo>
                  <a:pt x="0" y="0"/>
                </a:moveTo>
                <a:lnTo>
                  <a:pt x="3389971" y="3389971"/>
                </a:lnTo>
                <a:lnTo>
                  <a:pt x="0" y="3389971"/>
                </a:lnTo>
                <a:lnTo>
                  <a:pt x="0" y="0"/>
                </a:lnTo>
                <a:close/>
              </a:path>
            </a:pathLst>
          </a:custGeom>
          <a:solidFill>
            <a:srgbClr val="20876D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7" name="手繪多邊形: 圖案 16">
            <a:extLst>
              <a:ext uri="{FF2B5EF4-FFF2-40B4-BE49-F238E27FC236}">
                <a16:creationId xmlns:a16="http://schemas.microsoft.com/office/drawing/2014/main" id="{1D126A83-4FAD-E14F-D28D-C4A6D99C65A6}"/>
              </a:ext>
            </a:extLst>
          </p:cNvPr>
          <p:cNvSpPr/>
          <p:nvPr/>
        </p:nvSpPr>
        <p:spPr>
          <a:xfrm rot="10800000">
            <a:off x="132497" y="3637350"/>
            <a:ext cx="657996" cy="1393010"/>
          </a:xfrm>
          <a:custGeom>
            <a:avLst/>
            <a:gdLst>
              <a:gd name="connsiteX0" fmla="*/ 1093850 w 1093850"/>
              <a:gd name="connsiteY0" fmla="*/ 2315735 h 2315735"/>
              <a:gd name="connsiteX1" fmla="*/ 0 w 1093850"/>
              <a:gd name="connsiteY1" fmla="*/ 2315735 h 2315735"/>
              <a:gd name="connsiteX2" fmla="*/ 0 w 1093850"/>
              <a:gd name="connsiteY2" fmla="*/ 0 h 2315735"/>
              <a:gd name="connsiteX3" fmla="*/ 1093850 w 1093850"/>
              <a:gd name="connsiteY3" fmla="*/ 1093850 h 2315735"/>
              <a:gd name="connsiteX4" fmla="*/ 1093850 w 1093850"/>
              <a:gd name="connsiteY4" fmla="*/ 2315735 h 2315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3850" h="2315735">
                <a:moveTo>
                  <a:pt x="1093850" y="2315735"/>
                </a:moveTo>
                <a:lnTo>
                  <a:pt x="0" y="2315735"/>
                </a:lnTo>
                <a:lnTo>
                  <a:pt x="0" y="0"/>
                </a:lnTo>
                <a:lnTo>
                  <a:pt x="1093850" y="1093850"/>
                </a:lnTo>
                <a:lnTo>
                  <a:pt x="1093850" y="2315735"/>
                </a:lnTo>
                <a:close/>
              </a:path>
            </a:pathLst>
          </a:custGeom>
          <a:solidFill>
            <a:srgbClr val="20876D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8" name="手繪多邊形: 圖案 17">
            <a:extLst>
              <a:ext uri="{FF2B5EF4-FFF2-40B4-BE49-F238E27FC236}">
                <a16:creationId xmlns:a16="http://schemas.microsoft.com/office/drawing/2014/main" id="{A7679447-74FD-16C1-DCC8-E72ECCE7E399}"/>
              </a:ext>
            </a:extLst>
          </p:cNvPr>
          <p:cNvSpPr/>
          <p:nvPr/>
        </p:nvSpPr>
        <p:spPr>
          <a:xfrm rot="10800000">
            <a:off x="18596" y="5319534"/>
            <a:ext cx="885800" cy="885800"/>
          </a:xfrm>
          <a:custGeom>
            <a:avLst/>
            <a:gdLst>
              <a:gd name="connsiteX0" fmla="*/ 1221885 w 1221885"/>
              <a:gd name="connsiteY0" fmla="*/ 1221885 h 1221885"/>
              <a:gd name="connsiteX1" fmla="*/ 0 w 1221885"/>
              <a:gd name="connsiteY1" fmla="*/ 1221885 h 1221885"/>
              <a:gd name="connsiteX2" fmla="*/ 0 w 1221885"/>
              <a:gd name="connsiteY2" fmla="*/ 0 h 1221885"/>
              <a:gd name="connsiteX3" fmla="*/ 1221885 w 1221885"/>
              <a:gd name="connsiteY3" fmla="*/ 1221885 h 1221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1885" h="1221885">
                <a:moveTo>
                  <a:pt x="1221885" y="1221885"/>
                </a:moveTo>
                <a:lnTo>
                  <a:pt x="0" y="1221885"/>
                </a:lnTo>
                <a:lnTo>
                  <a:pt x="0" y="0"/>
                </a:lnTo>
                <a:lnTo>
                  <a:pt x="1221885" y="1221885"/>
                </a:lnTo>
                <a:close/>
              </a:path>
            </a:pathLst>
          </a:custGeom>
          <a:solidFill>
            <a:srgbClr val="20876D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9" name="手繪多邊形: 圖案 18">
            <a:extLst>
              <a:ext uri="{FF2B5EF4-FFF2-40B4-BE49-F238E27FC236}">
                <a16:creationId xmlns:a16="http://schemas.microsoft.com/office/drawing/2014/main" id="{88D3EA3C-FE99-1CA1-6B5E-C10A9461B054}"/>
              </a:ext>
            </a:extLst>
          </p:cNvPr>
          <p:cNvSpPr/>
          <p:nvPr/>
        </p:nvSpPr>
        <p:spPr>
          <a:xfrm rot="10800000">
            <a:off x="213827" y="1785048"/>
            <a:ext cx="495334" cy="1563128"/>
          </a:xfrm>
          <a:custGeom>
            <a:avLst/>
            <a:gdLst>
              <a:gd name="connsiteX0" fmla="*/ 1074236 w 1074236"/>
              <a:gd name="connsiteY0" fmla="*/ 3389971 h 3389971"/>
              <a:gd name="connsiteX1" fmla="*/ 0 w 1074236"/>
              <a:gd name="connsiteY1" fmla="*/ 3389971 h 3389971"/>
              <a:gd name="connsiteX2" fmla="*/ 0 w 1074236"/>
              <a:gd name="connsiteY2" fmla="*/ 0 h 3389971"/>
              <a:gd name="connsiteX3" fmla="*/ 1074236 w 1074236"/>
              <a:gd name="connsiteY3" fmla="*/ 1074236 h 3389971"/>
              <a:gd name="connsiteX4" fmla="*/ 1074236 w 1074236"/>
              <a:gd name="connsiteY4" fmla="*/ 3389971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4236" h="3389971">
                <a:moveTo>
                  <a:pt x="1074236" y="3389971"/>
                </a:moveTo>
                <a:lnTo>
                  <a:pt x="0" y="3389971"/>
                </a:lnTo>
                <a:lnTo>
                  <a:pt x="0" y="0"/>
                </a:lnTo>
                <a:lnTo>
                  <a:pt x="1074236" y="1074236"/>
                </a:lnTo>
                <a:lnTo>
                  <a:pt x="1074236" y="3389971"/>
                </a:lnTo>
                <a:close/>
              </a:path>
            </a:pathLst>
          </a:custGeom>
          <a:solidFill>
            <a:srgbClr val="20876D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C43B2A4D-3FE7-2A4C-B2F3-057347ABC3EB}"/>
              </a:ext>
            </a:extLst>
          </p:cNvPr>
          <p:cNvSpPr txBox="1"/>
          <p:nvPr/>
        </p:nvSpPr>
        <p:spPr>
          <a:xfrm>
            <a:off x="4178768" y="907482"/>
            <a:ext cx="9573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solidFill>
                  <a:srgbClr val="0D0D0D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5</a:t>
            </a:r>
            <a:r>
              <a:rPr lang="zh-TW" altLang="en-US" sz="4000" dirty="0">
                <a:solidFill>
                  <a:srgbClr val="0D0D0D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6C33AC82-7DFD-87AC-ED39-306F0351736B}"/>
              </a:ext>
            </a:extLst>
          </p:cNvPr>
          <p:cNvSpPr txBox="1"/>
          <p:nvPr/>
        </p:nvSpPr>
        <p:spPr>
          <a:xfrm>
            <a:off x="132496" y="1700213"/>
            <a:ext cx="646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600" dirty="0">
                <a:solidFill>
                  <a:srgbClr val="0D0D0D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</a:p>
          <a:p>
            <a:pPr algn="ctr"/>
            <a:r>
              <a:rPr lang="zh-TW" altLang="en-US" sz="3600" dirty="0">
                <a:solidFill>
                  <a:srgbClr val="0D0D0D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3F6CA423-44C3-8915-8EDE-DC6ED3C231C7}"/>
              </a:ext>
            </a:extLst>
          </p:cNvPr>
          <p:cNvSpPr txBox="1"/>
          <p:nvPr/>
        </p:nvSpPr>
        <p:spPr>
          <a:xfrm>
            <a:off x="158143" y="3509825"/>
            <a:ext cx="5950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0D0D0D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</a:p>
          <a:p>
            <a:pPr algn="ctr"/>
            <a:r>
              <a:rPr lang="zh-TW" altLang="en-US" sz="3200" dirty="0">
                <a:solidFill>
                  <a:srgbClr val="0D0D0D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62EDB688-9ECA-DEFC-6EF5-48A5A2DC848C}"/>
              </a:ext>
            </a:extLst>
          </p:cNvPr>
          <p:cNvSpPr txBox="1"/>
          <p:nvPr/>
        </p:nvSpPr>
        <p:spPr>
          <a:xfrm>
            <a:off x="376046" y="5214122"/>
            <a:ext cx="5469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0D0D0D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1</a:t>
            </a:r>
            <a:r>
              <a:rPr lang="zh-TW" altLang="en-US" dirty="0">
                <a:solidFill>
                  <a:srgbClr val="0D0D0D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</p:spTree>
    <p:extLst>
      <p:ext uri="{BB962C8B-B14F-4D97-AF65-F5344CB8AC3E}">
        <p14:creationId xmlns:p14="http://schemas.microsoft.com/office/powerpoint/2010/main" val="305895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/>
      <p:bldP spid="23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B1B9A8B3-A510-FB4A-D45E-B0C2B88AF0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607341"/>
              </p:ext>
            </p:extLst>
          </p:nvPr>
        </p:nvGraphicFramePr>
        <p:xfrm>
          <a:off x="-1" y="0"/>
          <a:ext cx="12192002" cy="6858001"/>
        </p:xfrm>
        <a:graphic>
          <a:graphicData uri="http://schemas.openxmlformats.org/drawingml/2006/table">
            <a:tbl>
              <a:tblPr firstRow="1" bandRow="1"/>
              <a:tblGrid>
                <a:gridCol w="2067510">
                  <a:extLst>
                    <a:ext uri="{9D8B030D-6E8A-4147-A177-3AD203B41FA5}">
                      <a16:colId xmlns:a16="http://schemas.microsoft.com/office/drawing/2014/main" val="3783347209"/>
                    </a:ext>
                  </a:extLst>
                </a:gridCol>
                <a:gridCol w="6106335">
                  <a:extLst>
                    <a:ext uri="{9D8B030D-6E8A-4147-A177-3AD203B41FA5}">
                      <a16:colId xmlns:a16="http://schemas.microsoft.com/office/drawing/2014/main" val="3695853691"/>
                    </a:ext>
                  </a:extLst>
                </a:gridCol>
                <a:gridCol w="4018157">
                  <a:extLst>
                    <a:ext uri="{9D8B030D-6E8A-4147-A177-3AD203B41FA5}">
                      <a16:colId xmlns:a16="http://schemas.microsoft.com/office/drawing/2014/main" val="4157666387"/>
                    </a:ext>
                  </a:extLst>
                </a:gridCol>
              </a:tblGrid>
              <a:tr h="9902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/>
                      <a:r>
                        <a:rPr lang="zh-TW" altLang="en-US" sz="28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產品名稱</a:t>
                      </a:r>
                      <a:endParaRPr lang="en-US" altLang="zh-TW" sz="2800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pPr algn="ctr"/>
                      <a:r>
                        <a:rPr lang="en-US" altLang="zh-TW" sz="24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(</a:t>
                      </a:r>
                      <a:r>
                        <a:rPr lang="zh-TW" altLang="en-US" sz="24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可寫可不寫</a:t>
                      </a:r>
                      <a:r>
                        <a:rPr lang="en-US" altLang="zh-TW" sz="24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)</a:t>
                      </a:r>
                      <a:endParaRPr lang="zh-TW" altLang="en-US" sz="1600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7877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/>
                      <a:r>
                        <a:rPr lang="zh-TW" altLang="en-US" sz="28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成分列表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7877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1" kern="1200" noProof="0" dirty="0">
                          <a:solidFill>
                            <a:schemeClr val="lt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成分說明</a:t>
                      </a:r>
                      <a:r>
                        <a:rPr lang="en-US" altLang="zh-TW" sz="2800" b="1" kern="1200" noProof="0" dirty="0">
                          <a:solidFill>
                            <a:schemeClr val="lt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&amp;</a:t>
                      </a:r>
                      <a:r>
                        <a:rPr lang="zh-TW" altLang="en-US" sz="2800" b="1" kern="1200" noProof="0" dirty="0">
                          <a:solidFill>
                            <a:schemeClr val="lt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其用途</a:t>
                      </a:r>
                    </a:p>
                    <a:p>
                      <a:pPr algn="ctr"/>
                      <a:endParaRPr lang="zh-TW" altLang="en-US" sz="2800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787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829592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1.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3B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3BE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3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98799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2.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46678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3.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3B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3BE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3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122476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4.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551960"/>
                  </a:ext>
                </a:extLst>
              </a:tr>
            </a:tbl>
          </a:graphicData>
        </a:graphic>
      </p:graphicFrame>
      <p:grpSp>
        <p:nvGrpSpPr>
          <p:cNvPr id="7" name="群組 6">
            <a:extLst>
              <a:ext uri="{FF2B5EF4-FFF2-40B4-BE49-F238E27FC236}">
                <a16:creationId xmlns:a16="http://schemas.microsoft.com/office/drawing/2014/main" id="{60FAE61C-8C70-66EF-2023-14423CC6BF30}"/>
              </a:ext>
            </a:extLst>
          </p:cNvPr>
          <p:cNvGrpSpPr>
            <a:grpSpLocks/>
          </p:cNvGrpSpPr>
          <p:nvPr/>
        </p:nvGrpSpPr>
        <p:grpSpPr>
          <a:xfrm>
            <a:off x="8148638" y="2808009"/>
            <a:ext cx="4043362" cy="4049991"/>
            <a:chOff x="9183091" y="4475589"/>
            <a:chExt cx="2103005" cy="2103005"/>
          </a:xfrm>
          <a:solidFill>
            <a:srgbClr val="27A77D">
              <a:alpha val="50000"/>
            </a:srgbClr>
          </a:solidFill>
        </p:grpSpPr>
        <p:grpSp>
          <p:nvGrpSpPr>
            <p:cNvPr id="8" name="群組 7">
              <a:extLst>
                <a:ext uri="{FF2B5EF4-FFF2-40B4-BE49-F238E27FC236}">
                  <a16:creationId xmlns:a16="http://schemas.microsoft.com/office/drawing/2014/main" id="{F6B45DB5-556F-72CC-4DCD-1F0D77EAC51F}"/>
                </a:ext>
              </a:extLst>
            </p:cNvPr>
            <p:cNvGrpSpPr/>
            <p:nvPr/>
          </p:nvGrpSpPr>
          <p:grpSpPr>
            <a:xfrm rot="2700000">
              <a:off x="9183091" y="4475589"/>
              <a:ext cx="2103005" cy="2103005"/>
              <a:chOff x="9285315" y="4586316"/>
              <a:chExt cx="311112" cy="311112"/>
            </a:xfrm>
            <a:grpFill/>
          </p:grpSpPr>
          <p:sp>
            <p:nvSpPr>
              <p:cNvPr id="11" name="圓形: 空心 10">
                <a:extLst>
                  <a:ext uri="{FF2B5EF4-FFF2-40B4-BE49-F238E27FC236}">
                    <a16:creationId xmlns:a16="http://schemas.microsoft.com/office/drawing/2014/main" id="{DA29B221-3B1E-2F79-AAFE-8614033191D3}"/>
                  </a:ext>
                </a:extLst>
              </p:cNvPr>
              <p:cNvSpPr/>
              <p:nvPr/>
            </p:nvSpPr>
            <p:spPr>
              <a:xfrm flipH="1">
                <a:off x="9285315" y="4586316"/>
                <a:ext cx="311112" cy="311112"/>
              </a:xfrm>
              <a:prstGeom prst="donut">
                <a:avLst>
                  <a:gd name="adj" fmla="val 12843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TW" altLang="en-US" dirty="0"/>
              </a:p>
            </p:txBody>
          </p:sp>
          <p:cxnSp>
            <p:nvCxnSpPr>
              <p:cNvPr id="12" name="直線接點 11">
                <a:extLst>
                  <a:ext uri="{FF2B5EF4-FFF2-40B4-BE49-F238E27FC236}">
                    <a16:creationId xmlns:a16="http://schemas.microsoft.com/office/drawing/2014/main" id="{72739CCF-661B-468E-3A7F-D0D6C016BD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17955" y="4745630"/>
                <a:ext cx="241300" cy="0"/>
              </a:xfrm>
              <a:prstGeom prst="line">
                <a:avLst/>
              </a:prstGeom>
              <a:grpFill/>
              <a:ln w="190500">
                <a:solidFill>
                  <a:srgbClr val="27A77D">
                    <a:alpha val="5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id="{C2AD3473-F9CF-F653-97A9-3C7988A3A419}"/>
                </a:ext>
              </a:extLst>
            </p:cNvPr>
            <p:cNvSpPr txBox="1"/>
            <p:nvPr/>
          </p:nvSpPr>
          <p:spPr>
            <a:xfrm rot="2700000">
              <a:off x="9965193" y="5087030"/>
              <a:ext cx="1014115" cy="365665"/>
            </a:xfrm>
            <a:custGeom>
              <a:avLst/>
              <a:gdLst/>
              <a:ahLst/>
              <a:cxnLst/>
              <a:rect l="l" t="t" r="r" b="b"/>
              <a:pathLst>
                <a:path w="4164678" h="1501681">
                  <a:moveTo>
                    <a:pt x="5179" y="1444122"/>
                  </a:moveTo>
                  <a:lnTo>
                    <a:pt x="5380" y="1445358"/>
                  </a:lnTo>
                  <a:lnTo>
                    <a:pt x="5323" y="1445920"/>
                  </a:lnTo>
                  <a:cubicBezTo>
                    <a:pt x="5227" y="1446520"/>
                    <a:pt x="5179" y="1445920"/>
                    <a:pt x="5179" y="1444122"/>
                  </a:cubicBezTo>
                  <a:close/>
                  <a:moveTo>
                    <a:pt x="1015549" y="535507"/>
                  </a:moveTo>
                  <a:cubicBezTo>
                    <a:pt x="1019147" y="535507"/>
                    <a:pt x="1020410" y="535679"/>
                    <a:pt x="1019339" y="536021"/>
                  </a:cubicBezTo>
                  <a:lnTo>
                    <a:pt x="1018832" y="536098"/>
                  </a:lnTo>
                  <a:close/>
                  <a:moveTo>
                    <a:pt x="1260902" y="31864"/>
                  </a:moveTo>
                  <a:cubicBezTo>
                    <a:pt x="1311609" y="31864"/>
                    <a:pt x="1388183" y="32549"/>
                    <a:pt x="1490625" y="33919"/>
                  </a:cubicBezTo>
                  <a:cubicBezTo>
                    <a:pt x="1593067" y="35290"/>
                    <a:pt x="1669641" y="35975"/>
                    <a:pt x="1720348" y="35975"/>
                  </a:cubicBezTo>
                  <a:cubicBezTo>
                    <a:pt x="1764203" y="35975"/>
                    <a:pt x="1780991" y="35632"/>
                    <a:pt x="1770712" y="34947"/>
                  </a:cubicBezTo>
                  <a:cubicBezTo>
                    <a:pt x="1794010" y="37003"/>
                    <a:pt x="1805659" y="44540"/>
                    <a:pt x="1805659" y="57560"/>
                  </a:cubicBezTo>
                  <a:cubicBezTo>
                    <a:pt x="1805659" y="136361"/>
                    <a:pt x="1802062" y="254906"/>
                    <a:pt x="1794867" y="413194"/>
                  </a:cubicBezTo>
                  <a:cubicBezTo>
                    <a:pt x="1787672" y="571482"/>
                    <a:pt x="1784074" y="690027"/>
                    <a:pt x="1784074" y="768828"/>
                  </a:cubicBezTo>
                  <a:cubicBezTo>
                    <a:pt x="1784074" y="777736"/>
                    <a:pt x="1783732" y="793154"/>
                    <a:pt x="1783046" y="815081"/>
                  </a:cubicBezTo>
                  <a:cubicBezTo>
                    <a:pt x="1782361" y="837008"/>
                    <a:pt x="1782019" y="853796"/>
                    <a:pt x="1782019" y="865445"/>
                  </a:cubicBezTo>
                  <a:cubicBezTo>
                    <a:pt x="1782019" y="997694"/>
                    <a:pt x="1822790" y="1063819"/>
                    <a:pt x="1904332" y="1063819"/>
                  </a:cubicBezTo>
                  <a:cubicBezTo>
                    <a:pt x="1970800" y="1063819"/>
                    <a:pt x="2004033" y="1012770"/>
                    <a:pt x="2004033" y="910670"/>
                  </a:cubicBezTo>
                  <a:cubicBezTo>
                    <a:pt x="2004033" y="817479"/>
                    <a:pt x="2001121" y="677350"/>
                    <a:pt x="1995296" y="490282"/>
                  </a:cubicBezTo>
                  <a:cubicBezTo>
                    <a:pt x="1989472" y="303214"/>
                    <a:pt x="1986560" y="163085"/>
                    <a:pt x="1986560" y="69894"/>
                  </a:cubicBezTo>
                  <a:cubicBezTo>
                    <a:pt x="1986560" y="49337"/>
                    <a:pt x="1992384" y="38716"/>
                    <a:pt x="2004033" y="38031"/>
                  </a:cubicBezTo>
                  <a:cubicBezTo>
                    <a:pt x="2028701" y="35290"/>
                    <a:pt x="2071528" y="34947"/>
                    <a:pt x="2132514" y="37003"/>
                  </a:cubicBezTo>
                  <a:cubicBezTo>
                    <a:pt x="2214741" y="39059"/>
                    <a:pt x="2259281" y="40086"/>
                    <a:pt x="2266133" y="40086"/>
                  </a:cubicBezTo>
                  <a:cubicBezTo>
                    <a:pt x="2294913" y="40086"/>
                    <a:pt x="2338082" y="38716"/>
                    <a:pt x="2395642" y="35975"/>
                  </a:cubicBezTo>
                  <a:cubicBezTo>
                    <a:pt x="2453201" y="33234"/>
                    <a:pt x="2496370" y="31864"/>
                    <a:pt x="2525150" y="31864"/>
                  </a:cubicBezTo>
                  <a:cubicBezTo>
                    <a:pt x="2542281" y="31864"/>
                    <a:pt x="2550846" y="40086"/>
                    <a:pt x="2550846" y="56532"/>
                  </a:cubicBezTo>
                  <a:cubicBezTo>
                    <a:pt x="2550846" y="136019"/>
                    <a:pt x="2547592" y="255077"/>
                    <a:pt x="2541082" y="413708"/>
                  </a:cubicBezTo>
                  <a:cubicBezTo>
                    <a:pt x="2534572" y="572338"/>
                    <a:pt x="2531317" y="691397"/>
                    <a:pt x="2531317" y="770884"/>
                  </a:cubicBezTo>
                  <a:cubicBezTo>
                    <a:pt x="2531317" y="793496"/>
                    <a:pt x="2531660" y="827072"/>
                    <a:pt x="2532345" y="871612"/>
                  </a:cubicBezTo>
                  <a:cubicBezTo>
                    <a:pt x="2533030" y="916152"/>
                    <a:pt x="2533373" y="949729"/>
                    <a:pt x="2533373" y="972341"/>
                  </a:cubicBezTo>
                  <a:cubicBezTo>
                    <a:pt x="2533373" y="1162835"/>
                    <a:pt x="2505964" y="1289945"/>
                    <a:pt x="2451145" y="1353671"/>
                  </a:cubicBezTo>
                  <a:cubicBezTo>
                    <a:pt x="2368232" y="1452344"/>
                    <a:pt x="2167118" y="1501681"/>
                    <a:pt x="1847801" y="1501681"/>
                  </a:cubicBezTo>
                  <a:cubicBezTo>
                    <a:pt x="1667585" y="1501681"/>
                    <a:pt x="1534308" y="1483522"/>
                    <a:pt x="1447969" y="1447205"/>
                  </a:cubicBezTo>
                  <a:cubicBezTo>
                    <a:pt x="1367112" y="1412944"/>
                    <a:pt x="1312979" y="1356070"/>
                    <a:pt x="1285570" y="1276583"/>
                  </a:cubicBezTo>
                  <a:cubicBezTo>
                    <a:pt x="1265013" y="1215598"/>
                    <a:pt x="1254735" y="1115211"/>
                    <a:pt x="1254735" y="975425"/>
                  </a:cubicBezTo>
                  <a:cubicBezTo>
                    <a:pt x="1254735" y="955553"/>
                    <a:pt x="1255077" y="923005"/>
                    <a:pt x="1255762" y="877779"/>
                  </a:cubicBezTo>
                  <a:cubicBezTo>
                    <a:pt x="1255762" y="832554"/>
                    <a:pt x="1255762" y="796922"/>
                    <a:pt x="1255762" y="770884"/>
                  </a:cubicBezTo>
                  <a:cubicBezTo>
                    <a:pt x="1255762" y="691397"/>
                    <a:pt x="1252508" y="571996"/>
                    <a:pt x="1245998" y="412680"/>
                  </a:cubicBezTo>
                  <a:cubicBezTo>
                    <a:pt x="1239488" y="253364"/>
                    <a:pt x="1236234" y="133963"/>
                    <a:pt x="1236234" y="54476"/>
                  </a:cubicBezTo>
                  <a:cubicBezTo>
                    <a:pt x="1236234" y="39401"/>
                    <a:pt x="1244456" y="31864"/>
                    <a:pt x="1260902" y="31864"/>
                  </a:cubicBezTo>
                  <a:close/>
                  <a:moveTo>
                    <a:pt x="1027883" y="11307"/>
                  </a:moveTo>
                  <a:cubicBezTo>
                    <a:pt x="1069682" y="11307"/>
                    <a:pt x="1093665" y="33577"/>
                    <a:pt x="1099832" y="78117"/>
                  </a:cubicBezTo>
                  <a:cubicBezTo>
                    <a:pt x="1098462" y="115804"/>
                    <a:pt x="1099832" y="171308"/>
                    <a:pt x="1103944" y="244627"/>
                  </a:cubicBezTo>
                  <a:cubicBezTo>
                    <a:pt x="1125186" y="378932"/>
                    <a:pt x="1135807" y="454650"/>
                    <a:pt x="1135807" y="471781"/>
                  </a:cubicBezTo>
                  <a:cubicBezTo>
                    <a:pt x="1135807" y="486171"/>
                    <a:pt x="1128612" y="493366"/>
                    <a:pt x="1114222" y="493366"/>
                  </a:cubicBezTo>
                  <a:cubicBezTo>
                    <a:pt x="1108740" y="493366"/>
                    <a:pt x="1099147" y="492680"/>
                    <a:pt x="1085443" y="491310"/>
                  </a:cubicBezTo>
                  <a:cubicBezTo>
                    <a:pt x="912765" y="467327"/>
                    <a:pt x="787368" y="455335"/>
                    <a:pt x="709252" y="455335"/>
                  </a:cubicBezTo>
                  <a:cubicBezTo>
                    <a:pt x="653063" y="455335"/>
                    <a:pt x="626339" y="454993"/>
                    <a:pt x="629080" y="454308"/>
                  </a:cubicBezTo>
                  <a:cubicBezTo>
                    <a:pt x="589336" y="457734"/>
                    <a:pt x="569465" y="469383"/>
                    <a:pt x="569465" y="489254"/>
                  </a:cubicBezTo>
                  <a:cubicBezTo>
                    <a:pt x="569465" y="520775"/>
                    <a:pt x="601670" y="540304"/>
                    <a:pt x="666082" y="547841"/>
                  </a:cubicBezTo>
                  <a:cubicBezTo>
                    <a:pt x="678416" y="549212"/>
                    <a:pt x="721928" y="549897"/>
                    <a:pt x="796618" y="549897"/>
                  </a:cubicBezTo>
                  <a:cubicBezTo>
                    <a:pt x="854178" y="549897"/>
                    <a:pt x="904199" y="547841"/>
                    <a:pt x="946684" y="543730"/>
                  </a:cubicBezTo>
                  <a:cubicBezTo>
                    <a:pt x="976834" y="540989"/>
                    <a:pt x="997648" y="538933"/>
                    <a:pt x="1009125" y="537563"/>
                  </a:cubicBezTo>
                  <a:lnTo>
                    <a:pt x="1018832" y="536098"/>
                  </a:lnTo>
                  <a:lnTo>
                    <a:pt x="1027691" y="537691"/>
                  </a:lnTo>
                  <a:cubicBezTo>
                    <a:pt x="1038098" y="542060"/>
                    <a:pt x="1043301" y="552981"/>
                    <a:pt x="1043301" y="570454"/>
                  </a:cubicBezTo>
                  <a:cubicBezTo>
                    <a:pt x="1043301" y="592381"/>
                    <a:pt x="1041759" y="625615"/>
                    <a:pt x="1038676" y="670155"/>
                  </a:cubicBezTo>
                  <a:cubicBezTo>
                    <a:pt x="1035592" y="714695"/>
                    <a:pt x="1034050" y="747928"/>
                    <a:pt x="1034050" y="769856"/>
                  </a:cubicBezTo>
                  <a:cubicBezTo>
                    <a:pt x="1034050" y="791783"/>
                    <a:pt x="1034736" y="824332"/>
                    <a:pt x="1036106" y="867501"/>
                  </a:cubicBezTo>
                  <a:cubicBezTo>
                    <a:pt x="1037476" y="910670"/>
                    <a:pt x="1038162" y="942876"/>
                    <a:pt x="1038162" y="964118"/>
                  </a:cubicBezTo>
                  <a:cubicBezTo>
                    <a:pt x="1038162" y="979879"/>
                    <a:pt x="1027541" y="987759"/>
                    <a:pt x="1006299" y="987759"/>
                  </a:cubicBezTo>
                  <a:cubicBezTo>
                    <a:pt x="1012466" y="987759"/>
                    <a:pt x="982658" y="983647"/>
                    <a:pt x="916876" y="975425"/>
                  </a:cubicBezTo>
                  <a:cubicBezTo>
                    <a:pt x="843557" y="965831"/>
                    <a:pt x="758931" y="961035"/>
                    <a:pt x="662999" y="961035"/>
                  </a:cubicBezTo>
                  <a:cubicBezTo>
                    <a:pt x="600643" y="961035"/>
                    <a:pt x="569465" y="978165"/>
                    <a:pt x="569465" y="1012427"/>
                  </a:cubicBezTo>
                  <a:cubicBezTo>
                    <a:pt x="569465" y="1119323"/>
                    <a:pt x="571863" y="1219366"/>
                    <a:pt x="576660" y="1312558"/>
                  </a:cubicBezTo>
                  <a:cubicBezTo>
                    <a:pt x="577345" y="1323521"/>
                    <a:pt x="579743" y="1347504"/>
                    <a:pt x="583855" y="1384507"/>
                  </a:cubicBezTo>
                  <a:cubicBezTo>
                    <a:pt x="586596" y="1415342"/>
                    <a:pt x="587966" y="1439668"/>
                    <a:pt x="587966" y="1457484"/>
                  </a:cubicBezTo>
                  <a:cubicBezTo>
                    <a:pt x="587966" y="1473244"/>
                    <a:pt x="575632" y="1481124"/>
                    <a:pt x="550964" y="1481124"/>
                  </a:cubicBezTo>
                  <a:cubicBezTo>
                    <a:pt x="543426" y="1481124"/>
                    <a:pt x="533490" y="1480096"/>
                    <a:pt x="521156" y="1478040"/>
                  </a:cubicBezTo>
                  <a:cubicBezTo>
                    <a:pt x="461541" y="1469818"/>
                    <a:pt x="379314" y="1465706"/>
                    <a:pt x="274473" y="1465706"/>
                  </a:cubicBezTo>
                  <a:cubicBezTo>
                    <a:pt x="248435" y="1465706"/>
                    <a:pt x="209205" y="1467077"/>
                    <a:pt x="156785" y="1469818"/>
                  </a:cubicBezTo>
                  <a:cubicBezTo>
                    <a:pt x="104365" y="1472559"/>
                    <a:pt x="65136" y="1473929"/>
                    <a:pt x="39097" y="1473929"/>
                  </a:cubicBezTo>
                  <a:cubicBezTo>
                    <a:pt x="22138" y="1473929"/>
                    <a:pt x="11538" y="1468340"/>
                    <a:pt x="7298" y="1457163"/>
                  </a:cubicBezTo>
                  <a:lnTo>
                    <a:pt x="5380" y="1445358"/>
                  </a:lnTo>
                  <a:lnTo>
                    <a:pt x="5504" y="1444122"/>
                  </a:lnTo>
                  <a:cubicBezTo>
                    <a:pt x="6443" y="1432430"/>
                    <a:pt x="9418" y="1370074"/>
                    <a:pt x="14429" y="1257054"/>
                  </a:cubicBezTo>
                  <a:cubicBezTo>
                    <a:pt x="24708" y="1019965"/>
                    <a:pt x="29847" y="850713"/>
                    <a:pt x="29847" y="749299"/>
                  </a:cubicBezTo>
                  <a:cubicBezTo>
                    <a:pt x="29847" y="681461"/>
                    <a:pt x="20254" y="454993"/>
                    <a:pt x="1067" y="69894"/>
                  </a:cubicBezTo>
                  <a:lnTo>
                    <a:pt x="39" y="56532"/>
                  </a:lnTo>
                  <a:cubicBezTo>
                    <a:pt x="-646" y="40086"/>
                    <a:pt x="7919" y="31864"/>
                    <a:pt x="25735" y="31864"/>
                  </a:cubicBezTo>
                  <a:cubicBezTo>
                    <a:pt x="79869" y="31864"/>
                    <a:pt x="161239" y="33234"/>
                    <a:pt x="269848" y="35975"/>
                  </a:cubicBezTo>
                  <a:cubicBezTo>
                    <a:pt x="378457" y="38716"/>
                    <a:pt x="460171" y="40086"/>
                    <a:pt x="514989" y="40086"/>
                  </a:cubicBezTo>
                  <a:cubicBezTo>
                    <a:pt x="571863" y="40086"/>
                    <a:pt x="657345" y="35290"/>
                    <a:pt x="771436" y="25697"/>
                  </a:cubicBezTo>
                  <a:cubicBezTo>
                    <a:pt x="885527" y="16103"/>
                    <a:pt x="971009" y="11307"/>
                    <a:pt x="1027883" y="11307"/>
                  </a:cubicBezTo>
                  <a:close/>
                  <a:moveTo>
                    <a:pt x="3172808" y="0"/>
                  </a:moveTo>
                  <a:cubicBezTo>
                    <a:pt x="3182402" y="0"/>
                    <a:pt x="3196448" y="14733"/>
                    <a:pt x="3214950" y="44198"/>
                  </a:cubicBezTo>
                  <a:cubicBezTo>
                    <a:pt x="3226599" y="62699"/>
                    <a:pt x="3281760" y="141158"/>
                    <a:pt x="3380433" y="279574"/>
                  </a:cubicBezTo>
                  <a:cubicBezTo>
                    <a:pt x="3433196" y="357005"/>
                    <a:pt x="3516451" y="469383"/>
                    <a:pt x="3630199" y="616707"/>
                  </a:cubicBezTo>
                  <a:cubicBezTo>
                    <a:pt x="3637051" y="611910"/>
                    <a:pt x="3640477" y="589640"/>
                    <a:pt x="3640477" y="549897"/>
                  </a:cubicBezTo>
                  <a:cubicBezTo>
                    <a:pt x="3640477" y="497134"/>
                    <a:pt x="3636023" y="417477"/>
                    <a:pt x="3627115" y="310923"/>
                  </a:cubicBezTo>
                  <a:cubicBezTo>
                    <a:pt x="3618208" y="204370"/>
                    <a:pt x="3613753" y="124712"/>
                    <a:pt x="3613753" y="71950"/>
                  </a:cubicBezTo>
                  <a:cubicBezTo>
                    <a:pt x="3613753" y="45226"/>
                    <a:pt x="3620606" y="31864"/>
                    <a:pt x="3634310" y="31864"/>
                  </a:cubicBezTo>
                  <a:cubicBezTo>
                    <a:pt x="3661719" y="31864"/>
                    <a:pt x="3702833" y="32891"/>
                    <a:pt x="3757652" y="34947"/>
                  </a:cubicBezTo>
                  <a:cubicBezTo>
                    <a:pt x="3812470" y="37003"/>
                    <a:pt x="3853584" y="38031"/>
                    <a:pt x="3880993" y="38031"/>
                  </a:cubicBezTo>
                  <a:cubicBezTo>
                    <a:pt x="3910458" y="38031"/>
                    <a:pt x="3954655" y="37003"/>
                    <a:pt x="4013585" y="34947"/>
                  </a:cubicBezTo>
                  <a:cubicBezTo>
                    <a:pt x="4072514" y="32891"/>
                    <a:pt x="4116712" y="31864"/>
                    <a:pt x="4146176" y="31864"/>
                  </a:cubicBezTo>
                  <a:cubicBezTo>
                    <a:pt x="4158510" y="31864"/>
                    <a:pt x="4164678" y="41114"/>
                    <a:pt x="4164678" y="59615"/>
                  </a:cubicBezTo>
                  <a:cubicBezTo>
                    <a:pt x="4164678" y="137732"/>
                    <a:pt x="4160909" y="255420"/>
                    <a:pt x="4153372" y="412680"/>
                  </a:cubicBezTo>
                  <a:cubicBezTo>
                    <a:pt x="4145834" y="569940"/>
                    <a:pt x="4142065" y="687971"/>
                    <a:pt x="4142065" y="766772"/>
                  </a:cubicBezTo>
                  <a:lnTo>
                    <a:pt x="4140010" y="1450289"/>
                  </a:lnTo>
                  <a:cubicBezTo>
                    <a:pt x="4140010" y="1466049"/>
                    <a:pt x="4128018" y="1473929"/>
                    <a:pt x="4104035" y="1473929"/>
                  </a:cubicBezTo>
                  <a:cubicBezTo>
                    <a:pt x="4081422" y="1473929"/>
                    <a:pt x="4047675" y="1472559"/>
                    <a:pt x="4002792" y="1469818"/>
                  </a:cubicBezTo>
                  <a:cubicBezTo>
                    <a:pt x="3957910" y="1467077"/>
                    <a:pt x="3924162" y="1465706"/>
                    <a:pt x="3901550" y="1465706"/>
                  </a:cubicBezTo>
                  <a:cubicBezTo>
                    <a:pt x="3878252" y="1465706"/>
                    <a:pt x="3842963" y="1467077"/>
                    <a:pt x="3795682" y="1469818"/>
                  </a:cubicBezTo>
                  <a:cubicBezTo>
                    <a:pt x="3748401" y="1472559"/>
                    <a:pt x="3712769" y="1473929"/>
                    <a:pt x="3688786" y="1473929"/>
                  </a:cubicBezTo>
                  <a:cubicBezTo>
                    <a:pt x="3677137" y="1473929"/>
                    <a:pt x="3663090" y="1462623"/>
                    <a:pt x="3646644" y="1440010"/>
                  </a:cubicBezTo>
                  <a:cubicBezTo>
                    <a:pt x="3397906" y="1096025"/>
                    <a:pt x="3263258" y="924032"/>
                    <a:pt x="3242702" y="924032"/>
                  </a:cubicBezTo>
                  <a:cubicBezTo>
                    <a:pt x="3233108" y="924032"/>
                    <a:pt x="3228312" y="933968"/>
                    <a:pt x="3228312" y="953840"/>
                  </a:cubicBezTo>
                  <a:cubicBezTo>
                    <a:pt x="3228312" y="1007288"/>
                    <a:pt x="3230368" y="1087631"/>
                    <a:pt x="3234479" y="1194869"/>
                  </a:cubicBezTo>
                  <a:cubicBezTo>
                    <a:pt x="3238590" y="1302108"/>
                    <a:pt x="3240646" y="1382451"/>
                    <a:pt x="3240646" y="1435899"/>
                  </a:cubicBezTo>
                  <a:cubicBezTo>
                    <a:pt x="3240646" y="1461252"/>
                    <a:pt x="3230025" y="1473929"/>
                    <a:pt x="3208783" y="1473929"/>
                  </a:cubicBezTo>
                  <a:cubicBezTo>
                    <a:pt x="3184114" y="1473929"/>
                    <a:pt x="3146941" y="1472559"/>
                    <a:pt x="3097262" y="1469818"/>
                  </a:cubicBezTo>
                  <a:cubicBezTo>
                    <a:pt x="3047582" y="1467077"/>
                    <a:pt x="3010409" y="1465706"/>
                    <a:pt x="2985740" y="1465706"/>
                  </a:cubicBezTo>
                  <a:cubicBezTo>
                    <a:pt x="2959016" y="1465706"/>
                    <a:pt x="2918760" y="1467077"/>
                    <a:pt x="2864969" y="1469818"/>
                  </a:cubicBezTo>
                  <a:cubicBezTo>
                    <a:pt x="2811178" y="1472559"/>
                    <a:pt x="2770921" y="1473929"/>
                    <a:pt x="2744197" y="1473929"/>
                  </a:cubicBezTo>
                  <a:cubicBezTo>
                    <a:pt x="2721584" y="1473929"/>
                    <a:pt x="2710278" y="1463993"/>
                    <a:pt x="2710278" y="1444122"/>
                  </a:cubicBezTo>
                  <a:cubicBezTo>
                    <a:pt x="2710278" y="1369432"/>
                    <a:pt x="2713704" y="1257225"/>
                    <a:pt x="2720557" y="1107503"/>
                  </a:cubicBezTo>
                  <a:cubicBezTo>
                    <a:pt x="2727409" y="957780"/>
                    <a:pt x="2730835" y="845574"/>
                    <a:pt x="2730835" y="770884"/>
                  </a:cubicBezTo>
                  <a:cubicBezTo>
                    <a:pt x="2730835" y="692767"/>
                    <a:pt x="2727580" y="575765"/>
                    <a:pt x="2721071" y="419875"/>
                  </a:cubicBezTo>
                  <a:cubicBezTo>
                    <a:pt x="2714561" y="263985"/>
                    <a:pt x="2711306" y="147325"/>
                    <a:pt x="2711306" y="69894"/>
                  </a:cubicBezTo>
                  <a:cubicBezTo>
                    <a:pt x="2711306" y="54819"/>
                    <a:pt x="2725353" y="47281"/>
                    <a:pt x="2753448" y="47281"/>
                  </a:cubicBezTo>
                  <a:cubicBezTo>
                    <a:pt x="2784283" y="47281"/>
                    <a:pt x="2851093" y="41457"/>
                    <a:pt x="2953877" y="29808"/>
                  </a:cubicBezTo>
                  <a:cubicBezTo>
                    <a:pt x="2967582" y="28437"/>
                    <a:pt x="3004242" y="22613"/>
                    <a:pt x="3063857" y="12335"/>
                  </a:cubicBezTo>
                  <a:cubicBezTo>
                    <a:pt x="3109082" y="4112"/>
                    <a:pt x="3145399" y="0"/>
                    <a:pt x="31728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dirty="0">
                <a:ln w="28575" cmpd="dbl">
                  <a:solidFill>
                    <a:schemeClr val="accent1">
                      <a:alpha val="50000"/>
                    </a:schemeClr>
                  </a:solidFill>
                </a:ln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  <a:latin typeface="Berlin Sans FB" panose="020E0602020502020306" pitchFamily="34" charset="0"/>
              </a:endParaRP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2E3E8448-562A-9F15-242E-77123F05A16E}"/>
                </a:ext>
              </a:extLst>
            </p:cNvPr>
            <p:cNvSpPr txBox="1"/>
            <p:nvPr/>
          </p:nvSpPr>
          <p:spPr>
            <a:xfrm rot="2700000">
              <a:off x="9364748" y="5618401"/>
              <a:ext cx="1290151" cy="253176"/>
            </a:xfrm>
            <a:custGeom>
              <a:avLst/>
              <a:gdLst/>
              <a:ahLst/>
              <a:cxnLst/>
              <a:rect l="l" t="t" r="r" b="b"/>
              <a:pathLst>
                <a:path w="7641885" h="1499625">
                  <a:moveTo>
                    <a:pt x="3740161" y="652681"/>
                  </a:moveTo>
                  <a:cubicBezTo>
                    <a:pt x="3679860" y="696536"/>
                    <a:pt x="3649711" y="741761"/>
                    <a:pt x="3649711" y="788357"/>
                  </a:cubicBezTo>
                  <a:cubicBezTo>
                    <a:pt x="3649711" y="812340"/>
                    <a:pt x="3658790" y="833411"/>
                    <a:pt x="3676949" y="851569"/>
                  </a:cubicBezTo>
                  <a:cubicBezTo>
                    <a:pt x="3695107" y="869728"/>
                    <a:pt x="3716178" y="878807"/>
                    <a:pt x="3740161" y="878807"/>
                  </a:cubicBezTo>
                  <a:cubicBezTo>
                    <a:pt x="3764829" y="878807"/>
                    <a:pt x="3786071" y="869728"/>
                    <a:pt x="3803887" y="851569"/>
                  </a:cubicBezTo>
                  <a:cubicBezTo>
                    <a:pt x="3821703" y="833411"/>
                    <a:pt x="3830611" y="812340"/>
                    <a:pt x="3830611" y="788357"/>
                  </a:cubicBezTo>
                  <a:cubicBezTo>
                    <a:pt x="3830611" y="734224"/>
                    <a:pt x="3800461" y="688999"/>
                    <a:pt x="3740161" y="652681"/>
                  </a:cubicBezTo>
                  <a:close/>
                  <a:moveTo>
                    <a:pt x="603492" y="455335"/>
                  </a:moveTo>
                  <a:cubicBezTo>
                    <a:pt x="575397" y="455335"/>
                    <a:pt x="561350" y="505700"/>
                    <a:pt x="561350" y="606428"/>
                  </a:cubicBezTo>
                  <a:cubicBezTo>
                    <a:pt x="561350" y="622189"/>
                    <a:pt x="562035" y="645487"/>
                    <a:pt x="563406" y="676322"/>
                  </a:cubicBezTo>
                  <a:cubicBezTo>
                    <a:pt x="564776" y="707157"/>
                    <a:pt x="565462" y="730455"/>
                    <a:pt x="565462" y="746215"/>
                  </a:cubicBezTo>
                  <a:cubicBezTo>
                    <a:pt x="565462" y="757179"/>
                    <a:pt x="575740" y="762661"/>
                    <a:pt x="596297" y="762661"/>
                  </a:cubicBezTo>
                  <a:cubicBezTo>
                    <a:pt x="699081" y="762661"/>
                    <a:pt x="750474" y="710583"/>
                    <a:pt x="750474" y="606428"/>
                  </a:cubicBezTo>
                  <a:cubicBezTo>
                    <a:pt x="750474" y="505700"/>
                    <a:pt x="701480" y="455335"/>
                    <a:pt x="603492" y="455335"/>
                  </a:cubicBezTo>
                  <a:close/>
                  <a:moveTo>
                    <a:pt x="5181180" y="425527"/>
                  </a:moveTo>
                  <a:cubicBezTo>
                    <a:pt x="5153085" y="425527"/>
                    <a:pt x="5139038" y="468355"/>
                    <a:pt x="5139038" y="554008"/>
                  </a:cubicBezTo>
                  <a:cubicBezTo>
                    <a:pt x="5139038" y="564287"/>
                    <a:pt x="5139723" y="579705"/>
                    <a:pt x="5141094" y="600261"/>
                  </a:cubicBezTo>
                  <a:cubicBezTo>
                    <a:pt x="5142465" y="620818"/>
                    <a:pt x="5143149" y="636236"/>
                    <a:pt x="5143149" y="646514"/>
                  </a:cubicBezTo>
                  <a:cubicBezTo>
                    <a:pt x="5143149" y="656793"/>
                    <a:pt x="5157196" y="661932"/>
                    <a:pt x="5185291" y="661932"/>
                  </a:cubicBezTo>
                  <a:cubicBezTo>
                    <a:pt x="5296298" y="661932"/>
                    <a:pt x="5351802" y="621846"/>
                    <a:pt x="5351802" y="541674"/>
                  </a:cubicBezTo>
                  <a:cubicBezTo>
                    <a:pt x="5351802" y="464243"/>
                    <a:pt x="5294927" y="425527"/>
                    <a:pt x="5181180" y="425527"/>
                  </a:cubicBezTo>
                  <a:close/>
                  <a:moveTo>
                    <a:pt x="24815" y="23640"/>
                  </a:moveTo>
                  <a:cubicBezTo>
                    <a:pt x="67300" y="23640"/>
                    <a:pt x="131026" y="25011"/>
                    <a:pt x="215995" y="27752"/>
                  </a:cubicBezTo>
                  <a:cubicBezTo>
                    <a:pt x="300963" y="30492"/>
                    <a:pt x="364689" y="31863"/>
                    <a:pt x="407174" y="31863"/>
                  </a:cubicBezTo>
                  <a:cubicBezTo>
                    <a:pt x="443491" y="31863"/>
                    <a:pt x="497966" y="30492"/>
                    <a:pt x="570601" y="27752"/>
                  </a:cubicBezTo>
                  <a:cubicBezTo>
                    <a:pt x="643235" y="25011"/>
                    <a:pt x="697711" y="23640"/>
                    <a:pt x="734028" y="23640"/>
                  </a:cubicBezTo>
                  <a:cubicBezTo>
                    <a:pt x="903965" y="23640"/>
                    <a:pt x="1042210" y="75889"/>
                    <a:pt x="1148763" y="180387"/>
                  </a:cubicBezTo>
                  <a:cubicBezTo>
                    <a:pt x="1255316" y="284884"/>
                    <a:pt x="1308593" y="422101"/>
                    <a:pt x="1308593" y="592039"/>
                  </a:cubicBezTo>
                  <a:cubicBezTo>
                    <a:pt x="1308593" y="775680"/>
                    <a:pt x="1260969" y="919578"/>
                    <a:pt x="1165723" y="1023733"/>
                  </a:cubicBezTo>
                  <a:cubicBezTo>
                    <a:pt x="1067049" y="1132000"/>
                    <a:pt x="927263" y="1186133"/>
                    <a:pt x="746362" y="1186133"/>
                  </a:cubicBezTo>
                  <a:cubicBezTo>
                    <a:pt x="732658" y="1186133"/>
                    <a:pt x="712272" y="1184933"/>
                    <a:pt x="685205" y="1182535"/>
                  </a:cubicBezTo>
                  <a:cubicBezTo>
                    <a:pt x="658139" y="1180137"/>
                    <a:pt x="637753" y="1178938"/>
                    <a:pt x="624049" y="1178938"/>
                  </a:cubicBezTo>
                  <a:cubicBezTo>
                    <a:pt x="587732" y="1178938"/>
                    <a:pt x="569573" y="1189559"/>
                    <a:pt x="569573" y="1210801"/>
                  </a:cubicBezTo>
                  <a:cubicBezTo>
                    <a:pt x="569573" y="1237525"/>
                    <a:pt x="572656" y="1277439"/>
                    <a:pt x="578823" y="1330545"/>
                  </a:cubicBezTo>
                  <a:cubicBezTo>
                    <a:pt x="584991" y="1383650"/>
                    <a:pt x="588074" y="1423222"/>
                    <a:pt x="588074" y="1449261"/>
                  </a:cubicBezTo>
                  <a:cubicBezTo>
                    <a:pt x="588074" y="1465021"/>
                    <a:pt x="581222" y="1472901"/>
                    <a:pt x="567517" y="1472901"/>
                  </a:cubicBezTo>
                  <a:cubicBezTo>
                    <a:pt x="562721" y="1472901"/>
                    <a:pt x="554155" y="1471873"/>
                    <a:pt x="541821" y="1469818"/>
                  </a:cubicBezTo>
                  <a:cubicBezTo>
                    <a:pt x="482206" y="1461595"/>
                    <a:pt x="393126" y="1457483"/>
                    <a:pt x="274582" y="1457483"/>
                  </a:cubicBezTo>
                  <a:cubicBezTo>
                    <a:pt x="248543" y="1457483"/>
                    <a:pt x="209314" y="1458854"/>
                    <a:pt x="156893" y="1461595"/>
                  </a:cubicBezTo>
                  <a:cubicBezTo>
                    <a:pt x="104473" y="1464336"/>
                    <a:pt x="65244" y="1465706"/>
                    <a:pt x="39205" y="1465706"/>
                  </a:cubicBezTo>
                  <a:cubicBezTo>
                    <a:pt x="16593" y="1465706"/>
                    <a:pt x="5286" y="1455770"/>
                    <a:pt x="5286" y="1435899"/>
                  </a:cubicBezTo>
                  <a:cubicBezTo>
                    <a:pt x="5286" y="1359153"/>
                    <a:pt x="9398" y="1243863"/>
                    <a:pt x="17621" y="1090029"/>
                  </a:cubicBezTo>
                  <a:cubicBezTo>
                    <a:pt x="25843" y="936195"/>
                    <a:pt x="29955" y="820905"/>
                    <a:pt x="29955" y="744160"/>
                  </a:cubicBezTo>
                  <a:cubicBezTo>
                    <a:pt x="29955" y="548184"/>
                    <a:pt x="20361" y="320687"/>
                    <a:pt x="1175" y="61671"/>
                  </a:cubicBezTo>
                  <a:lnTo>
                    <a:pt x="147" y="47281"/>
                  </a:lnTo>
                  <a:cubicBezTo>
                    <a:pt x="-1223" y="31520"/>
                    <a:pt x="6999" y="23640"/>
                    <a:pt x="24815" y="23640"/>
                  </a:cubicBezTo>
                  <a:close/>
                  <a:moveTo>
                    <a:pt x="1995240" y="22612"/>
                  </a:moveTo>
                  <a:cubicBezTo>
                    <a:pt x="2006203" y="22612"/>
                    <a:pt x="2011685" y="29465"/>
                    <a:pt x="2011685" y="43169"/>
                  </a:cubicBezTo>
                  <a:cubicBezTo>
                    <a:pt x="2011685" y="89765"/>
                    <a:pt x="2006717" y="159830"/>
                    <a:pt x="1996781" y="253363"/>
                  </a:cubicBezTo>
                  <a:cubicBezTo>
                    <a:pt x="1986845" y="346897"/>
                    <a:pt x="1981878" y="416962"/>
                    <a:pt x="1981878" y="463558"/>
                  </a:cubicBezTo>
                  <a:cubicBezTo>
                    <a:pt x="1981878" y="475207"/>
                    <a:pt x="1988044" y="482402"/>
                    <a:pt x="2000379" y="485143"/>
                  </a:cubicBezTo>
                  <a:cubicBezTo>
                    <a:pt x="2028473" y="490625"/>
                    <a:pt x="2083292" y="493366"/>
                    <a:pt x="2164834" y="493366"/>
                  </a:cubicBezTo>
                  <a:cubicBezTo>
                    <a:pt x="2240894" y="493366"/>
                    <a:pt x="2291944" y="490625"/>
                    <a:pt x="2317982" y="485143"/>
                  </a:cubicBezTo>
                  <a:cubicBezTo>
                    <a:pt x="2335113" y="481031"/>
                    <a:pt x="2343679" y="467669"/>
                    <a:pt x="2343679" y="445056"/>
                  </a:cubicBezTo>
                  <a:cubicBezTo>
                    <a:pt x="2343679" y="401887"/>
                    <a:pt x="2340767" y="336961"/>
                    <a:pt x="2334942" y="250280"/>
                  </a:cubicBezTo>
                  <a:cubicBezTo>
                    <a:pt x="2329118" y="163598"/>
                    <a:pt x="2326205" y="98673"/>
                    <a:pt x="2326205" y="55503"/>
                  </a:cubicBezTo>
                  <a:cubicBezTo>
                    <a:pt x="2326205" y="33576"/>
                    <a:pt x="2331687" y="22612"/>
                    <a:pt x="2342651" y="22612"/>
                  </a:cubicBezTo>
                  <a:cubicBezTo>
                    <a:pt x="2371430" y="22612"/>
                    <a:pt x="2415285" y="24154"/>
                    <a:pt x="2474215" y="27238"/>
                  </a:cubicBezTo>
                  <a:cubicBezTo>
                    <a:pt x="2533145" y="30321"/>
                    <a:pt x="2577342" y="31863"/>
                    <a:pt x="2606807" y="31863"/>
                  </a:cubicBezTo>
                  <a:cubicBezTo>
                    <a:pt x="2635586" y="31863"/>
                    <a:pt x="2678756" y="30492"/>
                    <a:pt x="2736315" y="27752"/>
                  </a:cubicBezTo>
                  <a:cubicBezTo>
                    <a:pt x="2793875" y="25011"/>
                    <a:pt x="2836701" y="23640"/>
                    <a:pt x="2864796" y="23640"/>
                  </a:cubicBezTo>
                  <a:cubicBezTo>
                    <a:pt x="2882612" y="23640"/>
                    <a:pt x="2891520" y="31863"/>
                    <a:pt x="2891520" y="48309"/>
                  </a:cubicBezTo>
                  <a:cubicBezTo>
                    <a:pt x="2891520" y="127795"/>
                    <a:pt x="2888265" y="246854"/>
                    <a:pt x="2881756" y="405484"/>
                  </a:cubicBezTo>
                  <a:cubicBezTo>
                    <a:pt x="2875246" y="564115"/>
                    <a:pt x="2871991" y="683174"/>
                    <a:pt x="2871991" y="762661"/>
                  </a:cubicBezTo>
                  <a:cubicBezTo>
                    <a:pt x="2871991" y="837351"/>
                    <a:pt x="2875417" y="949557"/>
                    <a:pt x="2882269" y="1099280"/>
                  </a:cubicBezTo>
                  <a:cubicBezTo>
                    <a:pt x="2889121" y="1249002"/>
                    <a:pt x="2892547" y="1361209"/>
                    <a:pt x="2892547" y="1435899"/>
                  </a:cubicBezTo>
                  <a:cubicBezTo>
                    <a:pt x="2892547" y="1456456"/>
                    <a:pt x="2882612" y="1466734"/>
                    <a:pt x="2862740" y="1466734"/>
                  </a:cubicBezTo>
                  <a:cubicBezTo>
                    <a:pt x="2833961" y="1466734"/>
                    <a:pt x="2791134" y="1465192"/>
                    <a:pt x="2734260" y="1462109"/>
                  </a:cubicBezTo>
                  <a:cubicBezTo>
                    <a:pt x="2677385" y="1459025"/>
                    <a:pt x="2634902" y="1457483"/>
                    <a:pt x="2606807" y="1457483"/>
                  </a:cubicBezTo>
                  <a:cubicBezTo>
                    <a:pt x="2577342" y="1457483"/>
                    <a:pt x="2533659" y="1458854"/>
                    <a:pt x="2475757" y="1461595"/>
                  </a:cubicBezTo>
                  <a:cubicBezTo>
                    <a:pt x="2417855" y="1464336"/>
                    <a:pt x="2374514" y="1465706"/>
                    <a:pt x="2345734" y="1465706"/>
                  </a:cubicBezTo>
                  <a:cubicBezTo>
                    <a:pt x="2324492" y="1465706"/>
                    <a:pt x="2313871" y="1453029"/>
                    <a:pt x="2313871" y="1427676"/>
                  </a:cubicBezTo>
                  <a:cubicBezTo>
                    <a:pt x="2313871" y="1381766"/>
                    <a:pt x="2316955" y="1312386"/>
                    <a:pt x="2323122" y="1219538"/>
                  </a:cubicBezTo>
                  <a:cubicBezTo>
                    <a:pt x="2329288" y="1126689"/>
                    <a:pt x="2332372" y="1057309"/>
                    <a:pt x="2332372" y="1011399"/>
                  </a:cubicBezTo>
                  <a:cubicBezTo>
                    <a:pt x="2332372" y="983990"/>
                    <a:pt x="2324150" y="968572"/>
                    <a:pt x="2307704" y="965146"/>
                  </a:cubicBezTo>
                  <a:cubicBezTo>
                    <a:pt x="2281665" y="958979"/>
                    <a:pt x="2234042" y="955895"/>
                    <a:pt x="2164834" y="955895"/>
                  </a:cubicBezTo>
                  <a:cubicBezTo>
                    <a:pt x="2094940" y="955895"/>
                    <a:pt x="2046289" y="958979"/>
                    <a:pt x="2018880" y="965146"/>
                  </a:cubicBezTo>
                  <a:cubicBezTo>
                    <a:pt x="2002434" y="968572"/>
                    <a:pt x="1994212" y="983990"/>
                    <a:pt x="1994212" y="1011399"/>
                  </a:cubicBezTo>
                  <a:cubicBezTo>
                    <a:pt x="1994212" y="1057309"/>
                    <a:pt x="1996267" y="1126689"/>
                    <a:pt x="2000379" y="1219538"/>
                  </a:cubicBezTo>
                  <a:cubicBezTo>
                    <a:pt x="2004490" y="1312386"/>
                    <a:pt x="2006546" y="1381766"/>
                    <a:pt x="2006546" y="1427676"/>
                  </a:cubicBezTo>
                  <a:cubicBezTo>
                    <a:pt x="2006546" y="1453029"/>
                    <a:pt x="1995925" y="1465706"/>
                    <a:pt x="1974683" y="1465706"/>
                  </a:cubicBezTo>
                  <a:cubicBezTo>
                    <a:pt x="1945218" y="1465706"/>
                    <a:pt x="1901020" y="1464336"/>
                    <a:pt x="1842091" y="1461595"/>
                  </a:cubicBezTo>
                  <a:cubicBezTo>
                    <a:pt x="1783161" y="1458854"/>
                    <a:pt x="1738964" y="1457483"/>
                    <a:pt x="1709499" y="1457483"/>
                  </a:cubicBezTo>
                  <a:cubicBezTo>
                    <a:pt x="1682775" y="1457483"/>
                    <a:pt x="1642518" y="1458854"/>
                    <a:pt x="1588727" y="1461595"/>
                  </a:cubicBezTo>
                  <a:cubicBezTo>
                    <a:pt x="1534937" y="1464336"/>
                    <a:pt x="1494679" y="1465706"/>
                    <a:pt x="1467955" y="1465706"/>
                  </a:cubicBezTo>
                  <a:cubicBezTo>
                    <a:pt x="1445343" y="1465706"/>
                    <a:pt x="1434037" y="1455770"/>
                    <a:pt x="1434037" y="1435899"/>
                  </a:cubicBezTo>
                  <a:cubicBezTo>
                    <a:pt x="1434037" y="1361209"/>
                    <a:pt x="1437463" y="1249002"/>
                    <a:pt x="1444315" y="1099280"/>
                  </a:cubicBezTo>
                  <a:cubicBezTo>
                    <a:pt x="1451167" y="949557"/>
                    <a:pt x="1454594" y="837351"/>
                    <a:pt x="1454594" y="762661"/>
                  </a:cubicBezTo>
                  <a:cubicBezTo>
                    <a:pt x="1454594" y="683174"/>
                    <a:pt x="1451338" y="563773"/>
                    <a:pt x="1444829" y="404457"/>
                  </a:cubicBezTo>
                  <a:cubicBezTo>
                    <a:pt x="1438319" y="245141"/>
                    <a:pt x="1435064" y="125740"/>
                    <a:pt x="1435064" y="46253"/>
                  </a:cubicBezTo>
                  <a:cubicBezTo>
                    <a:pt x="1435064" y="31178"/>
                    <a:pt x="1443287" y="23640"/>
                    <a:pt x="1459733" y="23640"/>
                  </a:cubicBezTo>
                  <a:cubicBezTo>
                    <a:pt x="1488512" y="23640"/>
                    <a:pt x="1531853" y="25011"/>
                    <a:pt x="1589755" y="27752"/>
                  </a:cubicBezTo>
                  <a:cubicBezTo>
                    <a:pt x="1647657" y="30492"/>
                    <a:pt x="1690998" y="31863"/>
                    <a:pt x="1719777" y="31863"/>
                  </a:cubicBezTo>
                  <a:cubicBezTo>
                    <a:pt x="1750613" y="31863"/>
                    <a:pt x="1796523" y="30321"/>
                    <a:pt x="1857508" y="27238"/>
                  </a:cubicBezTo>
                  <a:cubicBezTo>
                    <a:pt x="1918494" y="24154"/>
                    <a:pt x="1964404" y="22612"/>
                    <a:pt x="1995240" y="22612"/>
                  </a:cubicBezTo>
                  <a:close/>
                  <a:moveTo>
                    <a:pt x="5327133" y="17473"/>
                  </a:moveTo>
                  <a:cubicBezTo>
                    <a:pt x="5487477" y="17473"/>
                    <a:pt x="5619726" y="51392"/>
                    <a:pt x="5723881" y="119230"/>
                  </a:cubicBezTo>
                  <a:cubicBezTo>
                    <a:pt x="5845167" y="199402"/>
                    <a:pt x="5905810" y="315548"/>
                    <a:pt x="5905810" y="467669"/>
                  </a:cubicBezTo>
                  <a:cubicBezTo>
                    <a:pt x="5905810" y="566343"/>
                    <a:pt x="5891249" y="645829"/>
                    <a:pt x="5862126" y="706129"/>
                  </a:cubicBezTo>
                  <a:cubicBezTo>
                    <a:pt x="5833004" y="766430"/>
                    <a:pt x="5780070" y="823989"/>
                    <a:pt x="5703324" y="878807"/>
                  </a:cubicBezTo>
                  <a:cubicBezTo>
                    <a:pt x="5686879" y="890456"/>
                    <a:pt x="5678656" y="901762"/>
                    <a:pt x="5678656" y="912726"/>
                  </a:cubicBezTo>
                  <a:cubicBezTo>
                    <a:pt x="5678656" y="920949"/>
                    <a:pt x="5721141" y="1011399"/>
                    <a:pt x="5806109" y="1184077"/>
                  </a:cubicBezTo>
                  <a:cubicBezTo>
                    <a:pt x="5891077" y="1356755"/>
                    <a:pt x="5933562" y="1446862"/>
                    <a:pt x="5933562" y="1454400"/>
                  </a:cubicBezTo>
                  <a:cubicBezTo>
                    <a:pt x="5933562" y="1461937"/>
                    <a:pt x="5924311" y="1465706"/>
                    <a:pt x="5905810" y="1465706"/>
                  </a:cubicBezTo>
                  <a:cubicBezTo>
                    <a:pt x="5875659" y="1465706"/>
                    <a:pt x="5830948" y="1464336"/>
                    <a:pt x="5771676" y="1461595"/>
                  </a:cubicBezTo>
                  <a:cubicBezTo>
                    <a:pt x="5712404" y="1458854"/>
                    <a:pt x="5668035" y="1457483"/>
                    <a:pt x="5638570" y="1457483"/>
                  </a:cubicBezTo>
                  <a:cubicBezTo>
                    <a:pt x="5609791" y="1457483"/>
                    <a:pt x="5567135" y="1458854"/>
                    <a:pt x="5510604" y="1461595"/>
                  </a:cubicBezTo>
                  <a:cubicBezTo>
                    <a:pt x="5454072" y="1464336"/>
                    <a:pt x="5411760" y="1465706"/>
                    <a:pt x="5383665" y="1465706"/>
                  </a:cubicBezTo>
                  <a:cubicBezTo>
                    <a:pt x="5360368" y="1465706"/>
                    <a:pt x="5344950" y="1457141"/>
                    <a:pt x="5337412" y="1440010"/>
                  </a:cubicBezTo>
                  <a:cubicBezTo>
                    <a:pt x="5325078" y="1409175"/>
                    <a:pt x="5307261" y="1362579"/>
                    <a:pt x="5283964" y="1300223"/>
                  </a:cubicBezTo>
                  <a:cubicBezTo>
                    <a:pt x="5261351" y="1244034"/>
                    <a:pt x="5229145" y="1158723"/>
                    <a:pt x="5187347" y="1044290"/>
                  </a:cubicBezTo>
                  <a:cubicBezTo>
                    <a:pt x="5177753" y="1014825"/>
                    <a:pt x="5168845" y="1000093"/>
                    <a:pt x="5160623" y="1000093"/>
                  </a:cubicBezTo>
                  <a:cubicBezTo>
                    <a:pt x="5154456" y="1000093"/>
                    <a:pt x="5151372" y="1011399"/>
                    <a:pt x="5151372" y="1034012"/>
                  </a:cubicBezTo>
                  <a:cubicBezTo>
                    <a:pt x="5151372" y="1080607"/>
                    <a:pt x="5155997" y="1150501"/>
                    <a:pt x="5165248" y="1243692"/>
                  </a:cubicBezTo>
                  <a:cubicBezTo>
                    <a:pt x="5174499" y="1336883"/>
                    <a:pt x="5179124" y="1405406"/>
                    <a:pt x="5179124" y="1449261"/>
                  </a:cubicBezTo>
                  <a:cubicBezTo>
                    <a:pt x="5179124" y="1465021"/>
                    <a:pt x="5172272" y="1472901"/>
                    <a:pt x="5158567" y="1472901"/>
                  </a:cubicBezTo>
                  <a:cubicBezTo>
                    <a:pt x="5153771" y="1472901"/>
                    <a:pt x="5145205" y="1471873"/>
                    <a:pt x="5132871" y="1469818"/>
                  </a:cubicBezTo>
                  <a:cubicBezTo>
                    <a:pt x="5073941" y="1461595"/>
                    <a:pt x="4984861" y="1457483"/>
                    <a:pt x="4865631" y="1457483"/>
                  </a:cubicBezTo>
                  <a:cubicBezTo>
                    <a:pt x="4839592" y="1457483"/>
                    <a:pt x="4800363" y="1458854"/>
                    <a:pt x="4747943" y="1461595"/>
                  </a:cubicBezTo>
                  <a:cubicBezTo>
                    <a:pt x="4695524" y="1464336"/>
                    <a:pt x="4656294" y="1465706"/>
                    <a:pt x="4630255" y="1465706"/>
                  </a:cubicBezTo>
                  <a:cubicBezTo>
                    <a:pt x="4607643" y="1465706"/>
                    <a:pt x="4596337" y="1455770"/>
                    <a:pt x="4596337" y="1435899"/>
                  </a:cubicBezTo>
                  <a:cubicBezTo>
                    <a:pt x="4596337" y="1359153"/>
                    <a:pt x="4600448" y="1243863"/>
                    <a:pt x="4608671" y="1090029"/>
                  </a:cubicBezTo>
                  <a:cubicBezTo>
                    <a:pt x="4616893" y="936195"/>
                    <a:pt x="4621005" y="820905"/>
                    <a:pt x="4621005" y="744160"/>
                  </a:cubicBezTo>
                  <a:cubicBezTo>
                    <a:pt x="4621005" y="548184"/>
                    <a:pt x="4611411" y="320687"/>
                    <a:pt x="4592225" y="61671"/>
                  </a:cubicBezTo>
                  <a:lnTo>
                    <a:pt x="4591197" y="47281"/>
                  </a:lnTo>
                  <a:cubicBezTo>
                    <a:pt x="4589827" y="33576"/>
                    <a:pt x="4596337" y="25696"/>
                    <a:pt x="4610726" y="23640"/>
                  </a:cubicBezTo>
                  <a:cubicBezTo>
                    <a:pt x="4609356" y="23640"/>
                    <a:pt x="4622375" y="23640"/>
                    <a:pt x="4649784" y="23640"/>
                  </a:cubicBezTo>
                  <a:cubicBezTo>
                    <a:pt x="4724474" y="23640"/>
                    <a:pt x="4837195" y="22612"/>
                    <a:pt x="4987945" y="20557"/>
                  </a:cubicBezTo>
                  <a:cubicBezTo>
                    <a:pt x="5138695" y="18501"/>
                    <a:pt x="5251758" y="17473"/>
                    <a:pt x="5327133" y="17473"/>
                  </a:cubicBezTo>
                  <a:close/>
                  <a:moveTo>
                    <a:pt x="3513007" y="1028"/>
                  </a:moveTo>
                  <a:cubicBezTo>
                    <a:pt x="3536990" y="1028"/>
                    <a:pt x="3572451" y="4111"/>
                    <a:pt x="3619389" y="10278"/>
                  </a:cubicBezTo>
                  <a:cubicBezTo>
                    <a:pt x="3666327" y="16445"/>
                    <a:pt x="3701788" y="19529"/>
                    <a:pt x="3725771" y="19529"/>
                  </a:cubicBezTo>
                  <a:cubicBezTo>
                    <a:pt x="3822388" y="19529"/>
                    <a:pt x="3889883" y="14732"/>
                    <a:pt x="3928256" y="5139"/>
                  </a:cubicBezTo>
                  <a:cubicBezTo>
                    <a:pt x="3936479" y="2398"/>
                    <a:pt x="3942303" y="1028"/>
                    <a:pt x="3945730" y="1028"/>
                  </a:cubicBezTo>
                  <a:cubicBezTo>
                    <a:pt x="3957378" y="1028"/>
                    <a:pt x="3971083" y="12677"/>
                    <a:pt x="3986843" y="35974"/>
                  </a:cubicBezTo>
                  <a:cubicBezTo>
                    <a:pt x="3993696" y="46253"/>
                    <a:pt x="4021790" y="107581"/>
                    <a:pt x="4071127" y="219959"/>
                  </a:cubicBezTo>
                  <a:cubicBezTo>
                    <a:pt x="4110185" y="306297"/>
                    <a:pt x="4165688" y="436834"/>
                    <a:pt x="4237638" y="611568"/>
                  </a:cubicBezTo>
                  <a:cubicBezTo>
                    <a:pt x="4271899" y="702703"/>
                    <a:pt x="4317981" y="840777"/>
                    <a:pt x="4375883" y="1025789"/>
                  </a:cubicBezTo>
                  <a:cubicBezTo>
                    <a:pt x="4433785" y="1210801"/>
                    <a:pt x="4479524" y="1348189"/>
                    <a:pt x="4513100" y="1437954"/>
                  </a:cubicBezTo>
                  <a:cubicBezTo>
                    <a:pt x="4515155" y="1444122"/>
                    <a:pt x="4516183" y="1448575"/>
                    <a:pt x="4516183" y="1451316"/>
                  </a:cubicBezTo>
                  <a:cubicBezTo>
                    <a:pt x="4516183" y="1460910"/>
                    <a:pt x="4502479" y="1465706"/>
                    <a:pt x="4475070" y="1465706"/>
                  </a:cubicBezTo>
                  <a:cubicBezTo>
                    <a:pt x="4445605" y="1465706"/>
                    <a:pt x="4401065" y="1464336"/>
                    <a:pt x="4341450" y="1461595"/>
                  </a:cubicBezTo>
                  <a:cubicBezTo>
                    <a:pt x="4281835" y="1458854"/>
                    <a:pt x="4237295" y="1457483"/>
                    <a:pt x="4207830" y="1457483"/>
                  </a:cubicBezTo>
                  <a:cubicBezTo>
                    <a:pt x="4178365" y="1457483"/>
                    <a:pt x="4134510" y="1458854"/>
                    <a:pt x="4076266" y="1461595"/>
                  </a:cubicBezTo>
                  <a:cubicBezTo>
                    <a:pt x="4018021" y="1464336"/>
                    <a:pt x="3974167" y="1465706"/>
                    <a:pt x="3944702" y="1465706"/>
                  </a:cubicBezTo>
                  <a:cubicBezTo>
                    <a:pt x="3926886" y="1465706"/>
                    <a:pt x="3916607" y="1455428"/>
                    <a:pt x="3913866" y="1434871"/>
                  </a:cubicBezTo>
                  <a:cubicBezTo>
                    <a:pt x="3913866" y="1435556"/>
                    <a:pt x="3913866" y="1418768"/>
                    <a:pt x="3913866" y="1384507"/>
                  </a:cubicBezTo>
                  <a:cubicBezTo>
                    <a:pt x="3913866" y="1357097"/>
                    <a:pt x="3900847" y="1343393"/>
                    <a:pt x="3874808" y="1343393"/>
                  </a:cubicBezTo>
                  <a:cubicBezTo>
                    <a:pt x="3715150" y="1343393"/>
                    <a:pt x="3621616" y="1347675"/>
                    <a:pt x="3594207" y="1356241"/>
                  </a:cubicBezTo>
                  <a:cubicBezTo>
                    <a:pt x="3566798" y="1364806"/>
                    <a:pt x="3550010" y="1386220"/>
                    <a:pt x="3543843" y="1420481"/>
                  </a:cubicBezTo>
                  <a:cubicBezTo>
                    <a:pt x="3538361" y="1450631"/>
                    <a:pt x="3527397" y="1465706"/>
                    <a:pt x="3510951" y="1465706"/>
                  </a:cubicBezTo>
                  <a:cubicBezTo>
                    <a:pt x="3482857" y="1465706"/>
                    <a:pt x="3440716" y="1464336"/>
                    <a:pt x="3384527" y="1461595"/>
                  </a:cubicBezTo>
                  <a:cubicBezTo>
                    <a:pt x="3328338" y="1458854"/>
                    <a:pt x="3286197" y="1457483"/>
                    <a:pt x="3258102" y="1457483"/>
                  </a:cubicBezTo>
                  <a:cubicBezTo>
                    <a:pt x="3230692" y="1457483"/>
                    <a:pt x="3189065" y="1458854"/>
                    <a:pt x="3133219" y="1461595"/>
                  </a:cubicBezTo>
                  <a:cubicBezTo>
                    <a:pt x="3077373" y="1464336"/>
                    <a:pt x="3035745" y="1465706"/>
                    <a:pt x="3008336" y="1465706"/>
                  </a:cubicBezTo>
                  <a:cubicBezTo>
                    <a:pt x="2988464" y="1465706"/>
                    <a:pt x="2978528" y="1457141"/>
                    <a:pt x="2978528" y="1440010"/>
                  </a:cubicBezTo>
                  <a:cubicBezTo>
                    <a:pt x="2978528" y="1419453"/>
                    <a:pt x="3140585" y="952127"/>
                    <a:pt x="3464699" y="38030"/>
                  </a:cubicBezTo>
                  <a:cubicBezTo>
                    <a:pt x="3470866" y="20899"/>
                    <a:pt x="3476348" y="10450"/>
                    <a:pt x="3481145" y="6681"/>
                  </a:cubicBezTo>
                  <a:cubicBezTo>
                    <a:pt x="3485941" y="2912"/>
                    <a:pt x="3496562" y="1028"/>
                    <a:pt x="3513007" y="1028"/>
                  </a:cubicBezTo>
                  <a:close/>
                  <a:moveTo>
                    <a:pt x="6508173" y="0"/>
                  </a:moveTo>
                  <a:cubicBezTo>
                    <a:pt x="6514340" y="0"/>
                    <a:pt x="6526674" y="15075"/>
                    <a:pt x="6545175" y="45225"/>
                  </a:cubicBezTo>
                  <a:cubicBezTo>
                    <a:pt x="6619866" y="165826"/>
                    <a:pt x="6699694" y="305270"/>
                    <a:pt x="6784663" y="463558"/>
                  </a:cubicBezTo>
                  <a:cubicBezTo>
                    <a:pt x="6814813" y="519747"/>
                    <a:pt x="6832286" y="547841"/>
                    <a:pt x="6837083" y="547841"/>
                  </a:cubicBezTo>
                  <a:cubicBezTo>
                    <a:pt x="6847362" y="547841"/>
                    <a:pt x="6863807" y="521803"/>
                    <a:pt x="6886420" y="469725"/>
                  </a:cubicBezTo>
                  <a:cubicBezTo>
                    <a:pt x="6910403" y="413536"/>
                    <a:pt x="6946720" y="343985"/>
                    <a:pt x="6995371" y="261072"/>
                  </a:cubicBezTo>
                  <a:cubicBezTo>
                    <a:pt x="7065265" y="143898"/>
                    <a:pt x="7105351" y="76060"/>
                    <a:pt x="7115629" y="57559"/>
                  </a:cubicBezTo>
                  <a:cubicBezTo>
                    <a:pt x="7131389" y="28094"/>
                    <a:pt x="7145436" y="13362"/>
                    <a:pt x="7157771" y="13362"/>
                  </a:cubicBezTo>
                  <a:cubicBezTo>
                    <a:pt x="7183124" y="13362"/>
                    <a:pt x="7221839" y="14732"/>
                    <a:pt x="7273917" y="17473"/>
                  </a:cubicBezTo>
                  <a:cubicBezTo>
                    <a:pt x="7325995" y="20214"/>
                    <a:pt x="7365053" y="21585"/>
                    <a:pt x="7391091" y="21585"/>
                  </a:cubicBezTo>
                  <a:cubicBezTo>
                    <a:pt x="7416445" y="21585"/>
                    <a:pt x="7453961" y="19358"/>
                    <a:pt x="7503640" y="14904"/>
                  </a:cubicBezTo>
                  <a:cubicBezTo>
                    <a:pt x="7553319" y="10450"/>
                    <a:pt x="7590835" y="8223"/>
                    <a:pt x="7616189" y="8223"/>
                  </a:cubicBezTo>
                  <a:cubicBezTo>
                    <a:pt x="7632635" y="8223"/>
                    <a:pt x="7640857" y="16103"/>
                    <a:pt x="7640857" y="31863"/>
                  </a:cubicBezTo>
                  <a:cubicBezTo>
                    <a:pt x="7640857" y="112720"/>
                    <a:pt x="7637431" y="234348"/>
                    <a:pt x="7630579" y="396748"/>
                  </a:cubicBezTo>
                  <a:cubicBezTo>
                    <a:pt x="7623726" y="559148"/>
                    <a:pt x="7620301" y="681119"/>
                    <a:pt x="7620301" y="762661"/>
                  </a:cubicBezTo>
                  <a:cubicBezTo>
                    <a:pt x="7620301" y="837351"/>
                    <a:pt x="7623898" y="949557"/>
                    <a:pt x="7631093" y="1099280"/>
                  </a:cubicBezTo>
                  <a:cubicBezTo>
                    <a:pt x="7638288" y="1249002"/>
                    <a:pt x="7641885" y="1361209"/>
                    <a:pt x="7641885" y="1435899"/>
                  </a:cubicBezTo>
                  <a:cubicBezTo>
                    <a:pt x="7641885" y="1455770"/>
                    <a:pt x="7630579" y="1465706"/>
                    <a:pt x="7607966" y="1465706"/>
                  </a:cubicBezTo>
                  <a:cubicBezTo>
                    <a:pt x="7581242" y="1465706"/>
                    <a:pt x="7540985" y="1464336"/>
                    <a:pt x="7487195" y="1461595"/>
                  </a:cubicBezTo>
                  <a:cubicBezTo>
                    <a:pt x="7433404" y="1458854"/>
                    <a:pt x="7392805" y="1457483"/>
                    <a:pt x="7365395" y="1457483"/>
                  </a:cubicBezTo>
                  <a:cubicBezTo>
                    <a:pt x="7338671" y="1457483"/>
                    <a:pt x="7298071" y="1458854"/>
                    <a:pt x="7243596" y="1461595"/>
                  </a:cubicBezTo>
                  <a:cubicBezTo>
                    <a:pt x="7189120" y="1464336"/>
                    <a:pt x="7148520" y="1465706"/>
                    <a:pt x="7121796" y="1465706"/>
                  </a:cubicBezTo>
                  <a:cubicBezTo>
                    <a:pt x="7100554" y="1465706"/>
                    <a:pt x="7089933" y="1453029"/>
                    <a:pt x="7089933" y="1427676"/>
                  </a:cubicBezTo>
                  <a:cubicBezTo>
                    <a:pt x="7089933" y="1381766"/>
                    <a:pt x="7091989" y="1312386"/>
                    <a:pt x="7096100" y="1219538"/>
                  </a:cubicBezTo>
                  <a:cubicBezTo>
                    <a:pt x="7100211" y="1126689"/>
                    <a:pt x="7102267" y="1057309"/>
                    <a:pt x="7102267" y="1011399"/>
                  </a:cubicBezTo>
                  <a:cubicBezTo>
                    <a:pt x="7102267" y="991527"/>
                    <a:pt x="7100211" y="981592"/>
                    <a:pt x="7096100" y="981592"/>
                  </a:cubicBezTo>
                  <a:cubicBezTo>
                    <a:pt x="7083080" y="981592"/>
                    <a:pt x="7039397" y="1067930"/>
                    <a:pt x="6965050" y="1240608"/>
                  </a:cubicBezTo>
                  <a:cubicBezTo>
                    <a:pt x="6890703" y="1413286"/>
                    <a:pt x="6846676" y="1499625"/>
                    <a:pt x="6832972" y="1499625"/>
                  </a:cubicBezTo>
                  <a:cubicBezTo>
                    <a:pt x="6813785" y="1499625"/>
                    <a:pt x="6768560" y="1413286"/>
                    <a:pt x="6697296" y="1240608"/>
                  </a:cubicBezTo>
                  <a:cubicBezTo>
                    <a:pt x="6626033" y="1067930"/>
                    <a:pt x="6583548" y="981592"/>
                    <a:pt x="6569844" y="981592"/>
                  </a:cubicBezTo>
                  <a:cubicBezTo>
                    <a:pt x="6565732" y="981592"/>
                    <a:pt x="6563677" y="991527"/>
                    <a:pt x="6563677" y="1011399"/>
                  </a:cubicBezTo>
                  <a:cubicBezTo>
                    <a:pt x="6563677" y="1057309"/>
                    <a:pt x="6565732" y="1126689"/>
                    <a:pt x="6569844" y="1219538"/>
                  </a:cubicBezTo>
                  <a:cubicBezTo>
                    <a:pt x="6573955" y="1312386"/>
                    <a:pt x="6576011" y="1381766"/>
                    <a:pt x="6576011" y="1427676"/>
                  </a:cubicBezTo>
                  <a:cubicBezTo>
                    <a:pt x="6576011" y="1453029"/>
                    <a:pt x="6565732" y="1465706"/>
                    <a:pt x="6545175" y="1465706"/>
                  </a:cubicBezTo>
                  <a:cubicBezTo>
                    <a:pt x="6517766" y="1465706"/>
                    <a:pt x="6476995" y="1464336"/>
                    <a:pt x="6422862" y="1461595"/>
                  </a:cubicBezTo>
                  <a:cubicBezTo>
                    <a:pt x="6368729" y="1458854"/>
                    <a:pt x="6327958" y="1457483"/>
                    <a:pt x="6300549" y="1457483"/>
                  </a:cubicBezTo>
                  <a:cubicBezTo>
                    <a:pt x="6273825" y="1457483"/>
                    <a:pt x="6233567" y="1458854"/>
                    <a:pt x="6179777" y="1461595"/>
                  </a:cubicBezTo>
                  <a:cubicBezTo>
                    <a:pt x="6125986" y="1464336"/>
                    <a:pt x="6085729" y="1465706"/>
                    <a:pt x="6059005" y="1465706"/>
                  </a:cubicBezTo>
                  <a:cubicBezTo>
                    <a:pt x="6036393" y="1465706"/>
                    <a:pt x="6025086" y="1455770"/>
                    <a:pt x="6025086" y="1435899"/>
                  </a:cubicBezTo>
                  <a:cubicBezTo>
                    <a:pt x="6025086" y="1361209"/>
                    <a:pt x="6028512" y="1249002"/>
                    <a:pt x="6035365" y="1099280"/>
                  </a:cubicBezTo>
                  <a:cubicBezTo>
                    <a:pt x="6042217" y="949557"/>
                    <a:pt x="6045643" y="837351"/>
                    <a:pt x="6045643" y="762661"/>
                  </a:cubicBezTo>
                  <a:cubicBezTo>
                    <a:pt x="6045643" y="683174"/>
                    <a:pt x="6042388" y="563773"/>
                    <a:pt x="6035879" y="404457"/>
                  </a:cubicBezTo>
                  <a:cubicBezTo>
                    <a:pt x="6029369" y="245141"/>
                    <a:pt x="6026114" y="125740"/>
                    <a:pt x="6026114" y="46253"/>
                  </a:cubicBezTo>
                  <a:cubicBezTo>
                    <a:pt x="6026114" y="31178"/>
                    <a:pt x="6041532" y="23640"/>
                    <a:pt x="6072367" y="23640"/>
                  </a:cubicBezTo>
                  <a:cubicBezTo>
                    <a:pt x="6094980" y="23640"/>
                    <a:pt x="6128899" y="22612"/>
                    <a:pt x="6174124" y="20557"/>
                  </a:cubicBezTo>
                  <a:cubicBezTo>
                    <a:pt x="6219349" y="18501"/>
                    <a:pt x="6253268" y="17473"/>
                    <a:pt x="6275880" y="17473"/>
                  </a:cubicBezTo>
                  <a:cubicBezTo>
                    <a:pt x="6301234" y="17473"/>
                    <a:pt x="6339949" y="14561"/>
                    <a:pt x="6392027" y="8737"/>
                  </a:cubicBezTo>
                  <a:cubicBezTo>
                    <a:pt x="6444104" y="2912"/>
                    <a:pt x="6482819" y="0"/>
                    <a:pt x="650817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defRPr>
              </a:lvl1pPr>
            </a:lstStyle>
            <a:p>
              <a:endParaRPr lang="zh-TW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49319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44</Words>
  <Application>Microsoft Office PowerPoint</Application>
  <PresentationFormat>寬螢幕</PresentationFormat>
  <Paragraphs>21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Gen Jyuu Gothic Heavy</vt:lpstr>
      <vt:lpstr>Gen Jyuu Gothic P Heavy</vt:lpstr>
      <vt:lpstr>Arial</vt:lpstr>
      <vt:lpstr>Berlin Sans FB</vt:lpstr>
      <vt:lpstr>Berlin Sans FB Demi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旭輝 黃</dc:creator>
  <cp:lastModifiedBy>旭輝 黃</cp:lastModifiedBy>
  <cp:revision>6</cp:revision>
  <dcterms:created xsi:type="dcterms:W3CDTF">2025-08-14T07:33:20Z</dcterms:created>
  <dcterms:modified xsi:type="dcterms:W3CDTF">2025-08-15T07:15:02Z</dcterms:modified>
</cp:coreProperties>
</file>