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58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5133" userDrawn="1">
          <p15:clr>
            <a:srgbClr val="A4A3A4"/>
          </p15:clr>
        </p15:guide>
        <p15:guide id="3" orient="horz" pos="1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3E5"/>
    <a:srgbClr val="93D3BE"/>
    <a:srgbClr val="478772"/>
    <a:srgbClr val="0D0D0D"/>
    <a:srgbClr val="F8D7CD"/>
    <a:srgbClr val="F2994A"/>
    <a:srgbClr val="603B14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0706A-01D2-456D-81C4-6A7E5517924C}" v="1" dt="2025-10-08T02:53:43.7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7" d="100"/>
          <a:sy n="57" d="100"/>
        </p:scale>
        <p:origin x="992" y="268"/>
      </p:cViewPr>
      <p:guideLst>
        <p:guide orient="horz" pos="3249"/>
        <p:guide pos="5133"/>
        <p:guide orient="horz" pos="1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旭輝 黃" userId="ff34a0071409e54b" providerId="LiveId" clId="{CDDCE694-E72C-42D2-8C73-7439B1BED49D}"/>
    <pc:docChg chg="undo redo custSel addSld delSld modSld">
      <pc:chgData name="旭輝 黃" userId="ff34a0071409e54b" providerId="LiveId" clId="{CDDCE694-E72C-42D2-8C73-7439B1BED49D}" dt="2025-08-15T07:10:27.826" v="180" actId="207"/>
      <pc:docMkLst>
        <pc:docMk/>
      </pc:docMkLst>
      <pc:sldChg chg="addSp delSp modSp mod delAnim modAnim">
        <pc:chgData name="旭輝 黃" userId="ff34a0071409e54b" providerId="LiveId" clId="{CDDCE694-E72C-42D2-8C73-7439B1BED49D}" dt="2025-08-15T07:10:27.826" v="180" actId="207"/>
        <pc:sldMkLst>
          <pc:docMk/>
          <pc:sldMk cId="305895045" sldId="256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1515492930" sldId="257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3890898021" sldId="258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1832139585" sldId="260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844058860" sldId="261"/>
        </pc:sldMkLst>
      </pc:sldChg>
      <pc:sldChg chg="addSp delSp modSp mod modAnim">
        <pc:chgData name="旭輝 黃" userId="ff34a0071409e54b" providerId="LiveId" clId="{CDDCE694-E72C-42D2-8C73-7439B1BED49D}" dt="2025-08-15T07:10:21.217" v="179" actId="1076"/>
        <pc:sldMkLst>
          <pc:docMk/>
          <pc:sldMk cId="2049319588" sldId="262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2081034949" sldId="263"/>
        </pc:sldMkLst>
      </pc:sldChg>
      <pc:sldChg chg="addSp delSp modSp new mod">
        <pc:chgData name="旭輝 黃" userId="ff34a0071409e54b" providerId="LiveId" clId="{CDDCE694-E72C-42D2-8C73-7439B1BED49D}" dt="2025-08-15T07:00:19.597" v="6" actId="14100"/>
        <pc:sldMkLst>
          <pc:docMk/>
          <pc:sldMk cId="1700195303" sldId="264"/>
        </pc:sldMkLst>
      </pc:sldChg>
    </pc:docChg>
  </pc:docChgLst>
  <pc:docChgLst>
    <pc:chgData name="旭輝 黃" userId="ff34a0071409e54b" providerId="LiveId" clId="{AA2A2EDA-529C-47A2-8BAC-8025E28A8B21}"/>
    <pc:docChg chg="addSld delSld modSld">
      <pc:chgData name="旭輝 黃" userId="ff34a0071409e54b" providerId="LiveId" clId="{AA2A2EDA-529C-47A2-8BAC-8025E28A8B21}" dt="2025-10-08T02:53:46.260" v="1" actId="47"/>
      <pc:docMkLst>
        <pc:docMk/>
      </pc:docMkLst>
      <pc:sldChg chg="del">
        <pc:chgData name="旭輝 黃" userId="ff34a0071409e54b" providerId="LiveId" clId="{AA2A2EDA-529C-47A2-8BAC-8025E28A8B21}" dt="2025-10-08T02:53:46.260" v="1" actId="47"/>
        <pc:sldMkLst>
          <pc:docMk/>
          <pc:sldMk cId="305895045" sldId="256"/>
        </pc:sldMkLst>
      </pc:sldChg>
      <pc:sldChg chg="del">
        <pc:chgData name="旭輝 黃" userId="ff34a0071409e54b" providerId="LiveId" clId="{AA2A2EDA-529C-47A2-8BAC-8025E28A8B21}" dt="2025-10-08T02:53:46.260" v="1" actId="47"/>
        <pc:sldMkLst>
          <pc:docMk/>
          <pc:sldMk cId="2049319588" sldId="262"/>
        </pc:sldMkLst>
      </pc:sldChg>
      <pc:sldChg chg="add">
        <pc:chgData name="旭輝 黃" userId="ff34a0071409e54b" providerId="LiveId" clId="{AA2A2EDA-529C-47A2-8BAC-8025E28A8B21}" dt="2025-10-08T02:53:43.775" v="0"/>
        <pc:sldMkLst>
          <pc:docMk/>
          <pc:sldMk cId="1577860245" sldId="265"/>
        </pc:sldMkLst>
      </pc:sldChg>
      <pc:sldChg chg="add">
        <pc:chgData name="旭輝 黃" userId="ff34a0071409e54b" providerId="LiveId" clId="{AA2A2EDA-529C-47A2-8BAC-8025E28A8B21}" dt="2025-10-08T02:53:43.775" v="0"/>
        <pc:sldMkLst>
          <pc:docMk/>
          <pc:sldMk cId="3168666285" sldId="5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971E3-E818-5BA5-E95D-9ECC323C8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67C093-5D58-ADA0-0F88-DAAA0E73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83B453-7FAE-2DF3-9CA5-8415DC1B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379B62-8E8F-6B2D-B452-B324A46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BD40F9-09D9-946A-D55B-6A759F4A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2D77B-B5CB-15F2-A81C-06147523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736E4B-3C7F-3E9D-A2AA-1C17D6B62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290036-315D-994B-D3E1-9E59E0E5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D9916E-BEC0-1086-6702-4938D625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A65C0B-E030-9D6D-5F27-98E56DDA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2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5FDDC5F-97C5-83E6-30E9-C8112B313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8E32C8-90EB-494E-44FD-3D0FC3858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A3FD2C-311F-0EF3-5600-E389DFA1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B7DBA-8F7A-258C-9471-1FE3C261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4CFA95-6EEE-4415-0A6F-BDC1E588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5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7443C-7C32-3585-61E7-D680E93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8240E0-27B2-4771-3195-49B7CC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87814-7C4E-CC5D-E88B-661F23C8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0D8BC3-8475-5C28-E58D-D8D66133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C9AFFA-6E9C-3AE5-A645-04AB03C3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303911-BDE0-9080-607A-50C36061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7CD0D6-18A0-E8CD-053D-8F7C7033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0F4871-B55D-89FF-CBA5-783F17CC3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4CFC92-99B5-5FEA-C2D4-91A3F14A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2AB0D2-B113-74AC-41F5-3CBE36ED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C11F1-F843-0CD0-4F96-6F553365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56195F-FF6D-DFED-57DE-184D3CF6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2A5CFD-CA68-C32D-F585-7F7484B28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241FA7-3953-ED8B-B7DB-F675BB9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E0D890-0646-3969-4388-6B707E7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5B0038-5693-1039-33D2-08E95C3A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28F7B7-20E9-485C-E6AF-87CE36E5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37AEA1-7EF9-6B9B-C32F-BCDDA74D6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0C32B-60FD-7B25-D027-85EDC799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1FA4F1-8E4F-EF05-0BE9-05C122FC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40F551D-1825-8F5D-E690-04ED394F8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AE1599-8351-6026-DEAF-003F2336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A87294-E6C8-5134-9BDC-32AA931A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A2053E-7EA2-CAAF-1567-4D38802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35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92FDB-3E5B-96E3-3043-8386236A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2A78B-2AA5-E313-C09C-5FBBECFE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289CF-322C-7025-933F-5099247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824EA7-040E-6CD6-2AC6-CCCAB48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7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44502CE-406B-48A0-70DF-27A27AB4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78F5FCF-8030-FA35-3F30-44A35CB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D2D713-567A-175D-8A96-00926ED5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04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72831-8450-79AD-B057-9C3ED693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15F2E-F752-686C-6005-00C69979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E69968B-D7D3-F355-8D15-F3188D24A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D6D327-1DE5-1A04-021A-154AC98A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0EEB6-D553-4C71-8FDA-485BA50A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7AF830-9B27-B84E-61AC-99A028C2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86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E422AE-0709-24EC-9FDC-A92E4453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D899414-8EB7-4327-41A1-9C5123FB5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4B1BCE-97BA-7B70-4C99-1ABBA2126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7B72B4-A4A4-B3CE-2B8B-3EDB6A70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F6F7C-8D58-FE0A-4B13-44B9D21A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7DC8E0-09C8-B4FD-9D73-A35BC72E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5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C81C2-E2BD-4287-FBA8-37A8DE12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C48C2A-B321-0DF1-E6E7-B4E8EE372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39EED2-6E2E-3A59-D267-DAE8BDB2B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3C52-E620-4F19-BCBA-6370F2873CA2}" type="datetimeFigureOut">
              <a:rPr lang="zh-TW" altLang="en-US" smtClean="0"/>
              <a:t>2025/10/8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E24FB6-0B9F-C533-D733-B2538F2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5F418-A005-F729-72D4-F85FD0D4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4E7D26-E2F2-D45A-A301-7F1292EDB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A54E70C-17CD-194E-F34A-B5C60B35E8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949AB4B-7EBF-114F-8093-764F54FF79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44" b="5168"/>
          <a:stretch>
            <a:fillRect/>
          </a:stretch>
        </p:blipFill>
        <p:spPr>
          <a:xfrm>
            <a:off x="-161066" y="-71919"/>
            <a:ext cx="12514132" cy="700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9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7D9C411-EAA6-0EDE-F1A7-8BAAC373009A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rgbClr val="0D0D0D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高血壓</a:t>
                      </a:r>
                      <a:endParaRPr lang="zh-TW" altLang="en-US" dirty="0">
                        <a:solidFill>
                          <a:srgbClr val="0D0D0D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478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5" name="群組 4">
            <a:extLst>
              <a:ext uri="{FF2B5EF4-FFF2-40B4-BE49-F238E27FC236}">
                <a16:creationId xmlns:a16="http://schemas.microsoft.com/office/drawing/2014/main" id="{B8EA1C72-71D5-92F1-2EA2-629DE87288C3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27A77D">
              <a:alpha val="50000"/>
            </a:srgbClr>
          </a:solidFill>
        </p:grpSpPr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9DB1BE95-B576-5F80-73F6-701865038CD6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1" name="圓形: 空心 10">
                <a:extLst>
                  <a:ext uri="{FF2B5EF4-FFF2-40B4-BE49-F238E27FC236}">
                    <a16:creationId xmlns:a16="http://schemas.microsoft.com/office/drawing/2014/main" id="{7E569064-844E-15DF-C8B3-9F214481F19B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id="{D4C9D16A-1E27-2655-1A13-D9020FA36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27A77D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AAF93F8B-AF75-2F58-AC65-0F9BA79D9A32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01BDF8A7-F1E1-D682-51F2-B8A67151FF3A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D5B1521-E2E8-CCE7-10D1-2FA6FC3309A0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1D126A83-4FAD-E14F-D28D-C4A6D99C65A6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A7679447-74FD-16C1-DCC8-E72ECCE7E39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88D3EA3C-FE99-1CA1-6B5E-C10A9461B054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43B2A4D-3FE7-2A4C-B2F3-057347ABC3E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33AC82-7DFD-87AC-ED39-306F0351736B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3F6CA423-44C3-8915-8EDE-DC6ED3C231C7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2EDB688-9ECA-DEFC-6EF5-48A5A2DC848C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22EAD215-8DF3-41D3-8EA3-E65057DFF475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16BB2BBE-0BA8-B5DB-31F1-4E8EFA756B57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78E12F81-ED35-5493-65CE-0BCDAEF008FF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230152A2-6679-CE34-07F8-12BAB59A37B2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715ABBA-DB98-B39E-411C-FED3E57B87A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algn="ctr"/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86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B9A8B3-A510-FB4A-D45E-B0C2B88AF06E}"/>
              </a:ext>
            </a:extLst>
          </p:cNvPr>
          <p:cNvGraphicFramePr>
            <a:graphicFrameLocks noGrp="1"/>
          </p:cNvGraphicFramePr>
          <p:nvPr/>
        </p:nvGraphicFramePr>
        <p:xfrm>
          <a:off x="-1" y="0"/>
          <a:ext cx="12192002" cy="6858001"/>
        </p:xfrm>
        <a:graphic>
          <a:graphicData uri="http://schemas.openxmlformats.org/drawingml/2006/table">
            <a:tbl>
              <a:tblPr firstRow="1" bandRow="1"/>
              <a:tblGrid>
                <a:gridCol w="2067510">
                  <a:extLst>
                    <a:ext uri="{9D8B030D-6E8A-4147-A177-3AD203B41FA5}">
                      <a16:colId xmlns:a16="http://schemas.microsoft.com/office/drawing/2014/main" val="3783347209"/>
                    </a:ext>
                  </a:extLst>
                </a:gridCol>
                <a:gridCol w="6106335">
                  <a:extLst>
                    <a:ext uri="{9D8B030D-6E8A-4147-A177-3AD203B41FA5}">
                      <a16:colId xmlns:a16="http://schemas.microsoft.com/office/drawing/2014/main" val="3695853691"/>
                    </a:ext>
                  </a:extLst>
                </a:gridCol>
                <a:gridCol w="4018157">
                  <a:extLst>
                    <a:ext uri="{9D8B030D-6E8A-4147-A177-3AD203B41FA5}">
                      <a16:colId xmlns:a16="http://schemas.microsoft.com/office/drawing/2014/main" val="4157666387"/>
                    </a:ext>
                  </a:extLst>
                </a:gridCol>
              </a:tblGrid>
              <a:tr h="990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產品名稱</a:t>
                      </a:r>
                      <a:endParaRPr lang="en-US" altLang="zh-TW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pPr algn="ctr"/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可寫可不寫</a:t>
                      </a:r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)</a:t>
                      </a:r>
                      <a:endParaRPr lang="zh-TW" altLang="en-US" sz="16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成分列表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成分說明</a:t>
                      </a:r>
                      <a:r>
                        <a:rPr lang="en-US" altLang="zh-TW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&amp;</a:t>
                      </a: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其用途</a:t>
                      </a:r>
                    </a:p>
                    <a:p>
                      <a:pPr algn="ctr"/>
                      <a:endParaRPr lang="zh-TW" altLang="en-US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29592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1.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8799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2.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46678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3.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2476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4.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51960"/>
                  </a:ext>
                </a:extLst>
              </a:tr>
            </a:tbl>
          </a:graphicData>
        </a:graphic>
      </p:graphicFrame>
      <p:grpSp>
        <p:nvGrpSpPr>
          <p:cNvPr id="7" name="群組 6">
            <a:extLst>
              <a:ext uri="{FF2B5EF4-FFF2-40B4-BE49-F238E27FC236}">
                <a16:creationId xmlns:a16="http://schemas.microsoft.com/office/drawing/2014/main" id="{60FAE61C-8C70-66EF-2023-14423CC6BF30}"/>
              </a:ext>
            </a:extLst>
          </p:cNvPr>
          <p:cNvGrpSpPr>
            <a:grpSpLocks/>
          </p:cNvGrpSpPr>
          <p:nvPr/>
        </p:nvGrpSpPr>
        <p:grpSpPr>
          <a:xfrm>
            <a:off x="8148638" y="2808009"/>
            <a:ext cx="4043362" cy="4049991"/>
            <a:chOff x="9183091" y="4475589"/>
            <a:chExt cx="2103005" cy="2103005"/>
          </a:xfrm>
          <a:solidFill>
            <a:srgbClr val="27A77D">
              <a:alpha val="50000"/>
            </a:srgbClr>
          </a:solidFill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F6B45DB5-556F-72CC-4DCD-1F0D77EAC51F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1" name="圓形: 空心 10">
                <a:extLst>
                  <a:ext uri="{FF2B5EF4-FFF2-40B4-BE49-F238E27FC236}">
                    <a16:creationId xmlns:a16="http://schemas.microsoft.com/office/drawing/2014/main" id="{DA29B221-3B1E-2F79-AAFE-8614033191D3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id="{72739CCF-661B-468E-3A7F-D0D6C016BD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27A77D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2AD3473-F9CF-F653-97A9-3C7988A3A419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2E3E8448-562A-9F15-242E-77123F05A16E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6866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71</Words>
  <Application>Microsoft Office PowerPoint</Application>
  <PresentationFormat>寬螢幕</PresentationFormat>
  <Paragraphs>27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Gen Jyuu Gothic Heavy</vt:lpstr>
      <vt:lpstr>Gen Jyuu Gothic P Heavy</vt:lpstr>
      <vt:lpstr>Arial</vt:lpstr>
      <vt:lpstr>Berlin Sans FB</vt:lpstr>
      <vt:lpstr>Berlin Sans FB Demi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旭輝 黃</dc:creator>
  <cp:lastModifiedBy>旭輝 黃</cp:lastModifiedBy>
  <cp:revision>6</cp:revision>
  <dcterms:created xsi:type="dcterms:W3CDTF">2025-08-14T07:33:20Z</dcterms:created>
  <dcterms:modified xsi:type="dcterms:W3CDTF">2025-10-08T02:53:49Z</dcterms:modified>
</cp:coreProperties>
</file>