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ppt/tags/tag2.xml" ContentType="application/vnd.openxmlformats-officedocument.presentationml.tags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478" r:id="rId2"/>
    <p:sldId id="265" r:id="rId3"/>
    <p:sldId id="589" r:id="rId4"/>
    <p:sldId id="588" r:id="rId5"/>
    <p:sldId id="333" r:id="rId6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249" userDrawn="1">
          <p15:clr>
            <a:srgbClr val="A4A3A4"/>
          </p15:clr>
        </p15:guide>
        <p15:guide id="2" pos="5133" userDrawn="1">
          <p15:clr>
            <a:srgbClr val="A4A3A4"/>
          </p15:clr>
        </p15:guide>
        <p15:guide id="3" orient="horz" pos="1071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CB5E0"/>
    <a:srgbClr val="0070C0"/>
    <a:srgbClr val="E2E3E5"/>
    <a:srgbClr val="93D3BE"/>
    <a:srgbClr val="478772"/>
    <a:srgbClr val="0D0D0D"/>
    <a:srgbClr val="F8D7CD"/>
    <a:srgbClr val="F2994A"/>
    <a:srgbClr val="603B14"/>
    <a:srgbClr val="FCECE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B6A46A4-8157-48B8-B314-DD6AD68FBD63}" v="130" dt="2026-06-12T03:01:21.87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中等深淺樣式 2 - 輔色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howGuides="1">
      <p:cViewPr varScale="1">
        <p:scale>
          <a:sx n="61" d="100"/>
          <a:sy n="61" d="100"/>
        </p:scale>
        <p:origin x="68" y="72"/>
      </p:cViewPr>
      <p:guideLst>
        <p:guide orient="horz" pos="3249"/>
        <p:guide pos="5133"/>
        <p:guide orient="horz" pos="107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旭輝 黃" userId="ff34a0071409e54b" providerId="LiveId" clId="{AA2A2EDA-529C-47A2-8BAC-8025E28A8B21}"/>
    <pc:docChg chg="undo redo custSel addSld delSld modSld sldOrd">
      <pc:chgData name="旭輝 黃" userId="ff34a0071409e54b" providerId="LiveId" clId="{AA2A2EDA-529C-47A2-8BAC-8025E28A8B21}" dt="2026-06-12T03:01:21.877" v="388" actId="207"/>
      <pc:docMkLst>
        <pc:docMk/>
      </pc:docMkLst>
      <pc:sldChg chg="del">
        <pc:chgData name="旭輝 黃" userId="ff34a0071409e54b" providerId="LiveId" clId="{AA2A2EDA-529C-47A2-8BAC-8025E28A8B21}" dt="2026-06-12T02:51:29.166" v="3" actId="47"/>
        <pc:sldMkLst>
          <pc:docMk/>
          <pc:sldMk cId="1700195303" sldId="264"/>
        </pc:sldMkLst>
      </pc:sldChg>
      <pc:sldChg chg="addSp delSp modSp mod delAnim modAnim">
        <pc:chgData name="旭輝 黃" userId="ff34a0071409e54b" providerId="LiveId" clId="{AA2A2EDA-529C-47A2-8BAC-8025E28A8B21}" dt="2026-06-12T02:59:56.126" v="341" actId="207"/>
        <pc:sldMkLst>
          <pc:docMk/>
          <pc:sldMk cId="1577860245" sldId="265"/>
        </pc:sldMkLst>
        <pc:spChg chg="mod">
          <ac:chgData name="旭輝 黃" userId="ff34a0071409e54b" providerId="LiveId" clId="{AA2A2EDA-529C-47A2-8BAC-8025E28A8B21}" dt="2026-06-12T02:52:51.232" v="87"/>
          <ac:spMkLst>
            <pc:docMk/>
            <pc:sldMk cId="1577860245" sldId="265"/>
            <ac:spMk id="7" creationId="{AAF93F8B-AF75-2F58-AC65-0F9BA79D9A32}"/>
          </ac:spMkLst>
        </pc:spChg>
        <pc:spChg chg="mod">
          <ac:chgData name="旭輝 黃" userId="ff34a0071409e54b" providerId="LiveId" clId="{AA2A2EDA-529C-47A2-8BAC-8025E28A8B21}" dt="2026-06-12T02:52:51.232" v="87"/>
          <ac:spMkLst>
            <pc:docMk/>
            <pc:sldMk cId="1577860245" sldId="265"/>
            <ac:spMk id="9" creationId="{01BDF8A7-F1E1-D682-51F2-B8A67151FF3A}"/>
          </ac:spMkLst>
        </pc:spChg>
        <pc:spChg chg="mod">
          <ac:chgData name="旭輝 黃" userId="ff34a0071409e54b" providerId="LiveId" clId="{AA2A2EDA-529C-47A2-8BAC-8025E28A8B21}" dt="2026-06-12T02:57:41.938" v="276" actId="207"/>
          <ac:spMkLst>
            <pc:docMk/>
            <pc:sldMk cId="1577860245" sldId="265"/>
            <ac:spMk id="10" creationId="{230152A2-6679-CE34-07F8-12BAB59A37B2}"/>
          </ac:spMkLst>
        </pc:spChg>
        <pc:spChg chg="mod">
          <ac:chgData name="旭輝 黃" userId="ff34a0071409e54b" providerId="LiveId" clId="{AA2A2EDA-529C-47A2-8BAC-8025E28A8B21}" dt="2026-06-12T02:52:51.232" v="87"/>
          <ac:spMkLst>
            <pc:docMk/>
            <pc:sldMk cId="1577860245" sldId="265"/>
            <ac:spMk id="11" creationId="{7E569064-844E-15DF-C8B3-9F214481F19B}"/>
          </ac:spMkLst>
        </pc:spChg>
        <pc:spChg chg="mod">
          <ac:chgData name="旭輝 黃" userId="ff34a0071409e54b" providerId="LiveId" clId="{AA2A2EDA-529C-47A2-8BAC-8025E28A8B21}" dt="2026-06-12T02:56:35.803" v="275" actId="120"/>
          <ac:spMkLst>
            <pc:docMk/>
            <pc:sldMk cId="1577860245" sldId="265"/>
            <ac:spMk id="12" creationId="{A715ABBA-DB98-B39E-411C-FED3E57B87AD}"/>
          </ac:spMkLst>
        </pc:spChg>
        <pc:spChg chg="add del mod">
          <ac:chgData name="旭輝 黃" userId="ff34a0071409e54b" providerId="LiveId" clId="{AA2A2EDA-529C-47A2-8BAC-8025E28A8B21}" dt="2026-06-12T02:52:56.321" v="147" actId="478"/>
          <ac:spMkLst>
            <pc:docMk/>
            <pc:sldMk cId="1577860245" sldId="265"/>
            <ac:spMk id="14" creationId="{30B3F604-DD9D-A24C-AF9F-7F9668DB8ECE}"/>
          </ac:spMkLst>
        </pc:spChg>
        <pc:spChg chg="mod">
          <ac:chgData name="旭輝 黃" userId="ff34a0071409e54b" providerId="LiveId" clId="{AA2A2EDA-529C-47A2-8BAC-8025E28A8B21}" dt="2026-06-12T02:52:22.013" v="64" actId="207"/>
          <ac:spMkLst>
            <pc:docMk/>
            <pc:sldMk cId="1577860245" sldId="265"/>
            <ac:spMk id="16" creationId="{5D5B1521-E2E8-CCE7-10D1-2FA6FC3309A0}"/>
          </ac:spMkLst>
        </pc:spChg>
        <pc:spChg chg="mod">
          <ac:chgData name="旭輝 黃" userId="ff34a0071409e54b" providerId="LiveId" clId="{AA2A2EDA-529C-47A2-8BAC-8025E28A8B21}" dt="2026-06-12T02:52:22.013" v="64" actId="207"/>
          <ac:spMkLst>
            <pc:docMk/>
            <pc:sldMk cId="1577860245" sldId="265"/>
            <ac:spMk id="17" creationId="{1D126A83-4FAD-E14F-D28D-C4A6D99C65A6}"/>
          </ac:spMkLst>
        </pc:spChg>
        <pc:spChg chg="mod">
          <ac:chgData name="旭輝 黃" userId="ff34a0071409e54b" providerId="LiveId" clId="{AA2A2EDA-529C-47A2-8BAC-8025E28A8B21}" dt="2026-06-12T02:52:22.013" v="64" actId="207"/>
          <ac:spMkLst>
            <pc:docMk/>
            <pc:sldMk cId="1577860245" sldId="265"/>
            <ac:spMk id="18" creationId="{A7679447-74FD-16C1-DCC8-E72ECCE7E399}"/>
          </ac:spMkLst>
        </pc:spChg>
        <pc:spChg chg="mod">
          <ac:chgData name="旭輝 黃" userId="ff34a0071409e54b" providerId="LiveId" clId="{AA2A2EDA-529C-47A2-8BAC-8025E28A8B21}" dt="2026-06-12T02:52:22.013" v="64" actId="207"/>
          <ac:spMkLst>
            <pc:docMk/>
            <pc:sldMk cId="1577860245" sldId="265"/>
            <ac:spMk id="19" creationId="{88D3EA3C-FE99-1CA1-6B5E-C10A9461B054}"/>
          </ac:spMkLst>
        </pc:spChg>
        <pc:spChg chg="mod">
          <ac:chgData name="旭輝 黃" userId="ff34a0071409e54b" providerId="LiveId" clId="{AA2A2EDA-529C-47A2-8BAC-8025E28A8B21}" dt="2026-06-12T02:55:55.363" v="230" actId="207"/>
          <ac:spMkLst>
            <pc:docMk/>
            <pc:sldMk cId="1577860245" sldId="265"/>
            <ac:spMk id="20" creationId="{C43B2A4D-3FE7-2A4C-B2F3-057347ABC3EB}"/>
          </ac:spMkLst>
        </pc:spChg>
        <pc:spChg chg="mod">
          <ac:chgData name="旭輝 黃" userId="ff34a0071409e54b" providerId="LiveId" clId="{AA2A2EDA-529C-47A2-8BAC-8025E28A8B21}" dt="2026-06-12T02:52:51.227" v="79"/>
          <ac:spMkLst>
            <pc:docMk/>
            <pc:sldMk cId="1577860245" sldId="265"/>
            <ac:spMk id="22" creationId="{4F6DE9A5-D3F2-F735-D75A-67FD1CBB258D}"/>
          </ac:spMkLst>
        </pc:spChg>
        <pc:spChg chg="mod">
          <ac:chgData name="旭輝 黃" userId="ff34a0071409e54b" providerId="LiveId" clId="{AA2A2EDA-529C-47A2-8BAC-8025E28A8B21}" dt="2026-06-12T02:55:55.363" v="230" actId="207"/>
          <ac:spMkLst>
            <pc:docMk/>
            <pc:sldMk cId="1577860245" sldId="265"/>
            <ac:spMk id="23" creationId="{6C33AC82-7DFD-87AC-ED39-306F0351736B}"/>
          </ac:spMkLst>
        </pc:spChg>
        <pc:spChg chg="mod">
          <ac:chgData name="旭輝 黃" userId="ff34a0071409e54b" providerId="LiveId" clId="{AA2A2EDA-529C-47A2-8BAC-8025E28A8B21}" dt="2026-06-12T02:52:51.227" v="79"/>
          <ac:spMkLst>
            <pc:docMk/>
            <pc:sldMk cId="1577860245" sldId="265"/>
            <ac:spMk id="24" creationId="{DFC019DE-650C-8CB8-8C04-FF4320645509}"/>
          </ac:spMkLst>
        </pc:spChg>
        <pc:spChg chg="mod">
          <ac:chgData name="旭輝 黃" userId="ff34a0071409e54b" providerId="LiveId" clId="{AA2A2EDA-529C-47A2-8BAC-8025E28A8B21}" dt="2026-06-12T02:55:55.363" v="230" actId="207"/>
          <ac:spMkLst>
            <pc:docMk/>
            <pc:sldMk cId="1577860245" sldId="265"/>
            <ac:spMk id="25" creationId="{3F6CA423-44C3-8915-8EDE-DC6ED3C231C7}"/>
          </ac:spMkLst>
        </pc:spChg>
        <pc:spChg chg="mod">
          <ac:chgData name="旭輝 黃" userId="ff34a0071409e54b" providerId="LiveId" clId="{AA2A2EDA-529C-47A2-8BAC-8025E28A8B21}" dt="2026-06-12T02:55:55.363" v="230" actId="207"/>
          <ac:spMkLst>
            <pc:docMk/>
            <pc:sldMk cId="1577860245" sldId="265"/>
            <ac:spMk id="26" creationId="{62EDB688-9ECA-DEFC-6EF5-48A5A2DC848C}"/>
          </ac:spMkLst>
        </pc:spChg>
        <pc:spChg chg="mod">
          <ac:chgData name="旭輝 黃" userId="ff34a0071409e54b" providerId="LiveId" clId="{AA2A2EDA-529C-47A2-8BAC-8025E28A8B21}" dt="2026-06-12T02:52:51.227" v="79"/>
          <ac:spMkLst>
            <pc:docMk/>
            <pc:sldMk cId="1577860245" sldId="265"/>
            <ac:spMk id="27" creationId="{7B9A71A1-BD89-C8D1-A9D1-B2E7E228847D}"/>
          </ac:spMkLst>
        </pc:spChg>
        <pc:spChg chg="mod">
          <ac:chgData name="旭輝 黃" userId="ff34a0071409e54b" providerId="LiveId" clId="{AA2A2EDA-529C-47A2-8BAC-8025E28A8B21}" dt="2026-06-12T02:53:44.914" v="148"/>
          <ac:spMkLst>
            <pc:docMk/>
            <pc:sldMk cId="1577860245" sldId="265"/>
            <ac:spMk id="30" creationId="{C20F474A-7F8C-E7C2-A5F0-423988C0401C}"/>
          </ac:spMkLst>
        </pc:spChg>
        <pc:spChg chg="mod">
          <ac:chgData name="旭輝 黃" userId="ff34a0071409e54b" providerId="LiveId" clId="{AA2A2EDA-529C-47A2-8BAC-8025E28A8B21}" dt="2026-06-12T02:53:44.914" v="148"/>
          <ac:spMkLst>
            <pc:docMk/>
            <pc:sldMk cId="1577860245" sldId="265"/>
            <ac:spMk id="31" creationId="{5104994B-9488-47E7-757A-89D5266C5BE4}"/>
          </ac:spMkLst>
        </pc:spChg>
        <pc:spChg chg="mod">
          <ac:chgData name="旭輝 黃" userId="ff34a0071409e54b" providerId="LiveId" clId="{AA2A2EDA-529C-47A2-8BAC-8025E28A8B21}" dt="2026-06-12T02:53:44.914" v="148"/>
          <ac:spMkLst>
            <pc:docMk/>
            <pc:sldMk cId="1577860245" sldId="265"/>
            <ac:spMk id="32" creationId="{46BBBE13-C6CC-2615-7CE1-855279C307F6}"/>
          </ac:spMkLst>
        </pc:spChg>
        <pc:grpChg chg="del mod ord">
          <ac:chgData name="旭輝 黃" userId="ff34a0071409e54b" providerId="LiveId" clId="{AA2A2EDA-529C-47A2-8BAC-8025E28A8B21}" dt="2026-06-12T02:52:53.828" v="146" actId="478"/>
          <ac:grpSpMkLst>
            <pc:docMk/>
            <pc:sldMk cId="1577860245" sldId="265"/>
            <ac:grpSpMk id="5" creationId="{B8EA1C72-71D5-92F1-2EA2-629DE87288C3}"/>
          </ac:grpSpMkLst>
        </pc:grpChg>
        <pc:grpChg chg="mod">
          <ac:chgData name="旭輝 黃" userId="ff34a0071409e54b" providerId="LiveId" clId="{AA2A2EDA-529C-47A2-8BAC-8025E28A8B21}" dt="2026-06-12T02:52:51.232" v="87"/>
          <ac:grpSpMkLst>
            <pc:docMk/>
            <pc:sldMk cId="1577860245" sldId="265"/>
            <ac:grpSpMk id="6" creationId="{9DB1BE95-B576-5F80-73F6-701865038CD6}"/>
          </ac:grpSpMkLst>
        </pc:grpChg>
        <pc:grpChg chg="add mod ord">
          <ac:chgData name="旭輝 黃" userId="ff34a0071409e54b" providerId="LiveId" clId="{AA2A2EDA-529C-47A2-8BAC-8025E28A8B21}" dt="2026-06-12T02:52:51.256" v="145"/>
          <ac:grpSpMkLst>
            <pc:docMk/>
            <pc:sldMk cId="1577860245" sldId="265"/>
            <ac:grpSpMk id="15" creationId="{91D19C4B-FA01-F604-4960-965F940A924E}"/>
          </ac:grpSpMkLst>
        </pc:grpChg>
        <pc:grpChg chg="mod">
          <ac:chgData name="旭輝 黃" userId="ff34a0071409e54b" providerId="LiveId" clId="{AA2A2EDA-529C-47A2-8BAC-8025E28A8B21}" dt="2026-06-12T02:52:51.227" v="79"/>
          <ac:grpSpMkLst>
            <pc:docMk/>
            <pc:sldMk cId="1577860245" sldId="265"/>
            <ac:grpSpMk id="21" creationId="{78E76B60-8273-37DA-1FDA-187484445D11}"/>
          </ac:grpSpMkLst>
        </pc:grpChg>
        <pc:grpChg chg="add del mod">
          <ac:chgData name="旭輝 黃" userId="ff34a0071409e54b" providerId="LiveId" clId="{AA2A2EDA-529C-47A2-8BAC-8025E28A8B21}" dt="2026-06-12T02:55:36.380" v="228" actId="478"/>
          <ac:grpSpMkLst>
            <pc:docMk/>
            <pc:sldMk cId="1577860245" sldId="265"/>
            <ac:grpSpMk id="29" creationId="{57284B06-7286-2B6E-F113-FBCCD7BAE212}"/>
          </ac:grpSpMkLst>
        </pc:grpChg>
        <pc:graphicFrameChg chg="mod modGraphic">
          <ac:chgData name="旭輝 黃" userId="ff34a0071409e54b" providerId="LiveId" clId="{AA2A2EDA-529C-47A2-8BAC-8025E28A8B21}" dt="2026-06-12T02:59:56.126" v="341" actId="207"/>
          <ac:graphicFrameMkLst>
            <pc:docMk/>
            <pc:sldMk cId="1577860245" sldId="265"/>
            <ac:graphicFrameMk id="4" creationId="{A7D9C411-EAA6-0EDE-F1A7-8BAAC373009A}"/>
          </ac:graphicFrameMkLst>
        </pc:graphicFrameChg>
        <pc:cxnChg chg="mod">
          <ac:chgData name="旭輝 黃" userId="ff34a0071409e54b" providerId="LiveId" clId="{AA2A2EDA-529C-47A2-8BAC-8025E28A8B21}" dt="2026-06-12T02:52:51.232" v="87"/>
          <ac:cxnSpMkLst>
            <pc:docMk/>
            <pc:sldMk cId="1577860245" sldId="265"/>
            <ac:cxnSpMk id="13" creationId="{D4C9D16A-1E27-2655-1A13-D9020FA36578}"/>
          </ac:cxnSpMkLst>
        </pc:cxnChg>
        <pc:cxnChg chg="mod">
          <ac:chgData name="旭輝 黃" userId="ff34a0071409e54b" providerId="LiveId" clId="{AA2A2EDA-529C-47A2-8BAC-8025E28A8B21}" dt="2026-06-12T02:52:51.227" v="79"/>
          <ac:cxnSpMkLst>
            <pc:docMk/>
            <pc:sldMk cId="1577860245" sldId="265"/>
            <ac:cxnSpMk id="28" creationId="{FC2DBAAF-976F-113F-9AC6-2E6DE5B61BB2}"/>
          </ac:cxnSpMkLst>
        </pc:cxnChg>
      </pc:sldChg>
      <pc:sldChg chg="add ord">
        <pc:chgData name="旭輝 黃" userId="ff34a0071409e54b" providerId="LiveId" clId="{AA2A2EDA-529C-47A2-8BAC-8025E28A8B21}" dt="2026-06-12T02:52:02.820" v="62"/>
        <pc:sldMkLst>
          <pc:docMk/>
          <pc:sldMk cId="1883184806" sldId="333"/>
        </pc:sldMkLst>
      </pc:sldChg>
      <pc:sldChg chg="modSp add">
        <pc:chgData name="旭輝 黃" userId="ff34a0071409e54b" providerId="LiveId" clId="{AA2A2EDA-529C-47A2-8BAC-8025E28A8B21}" dt="2026-06-12T03:01:21.877" v="388" actId="207"/>
        <pc:sldMkLst>
          <pc:docMk/>
          <pc:sldMk cId="3947213395" sldId="478"/>
        </pc:sldMkLst>
        <pc:spChg chg="mod">
          <ac:chgData name="旭輝 黃" userId="ff34a0071409e54b" providerId="LiveId" clId="{AA2A2EDA-529C-47A2-8BAC-8025E28A8B21}" dt="2026-06-12T02:59:25.108" v="334" actId="20577"/>
          <ac:spMkLst>
            <pc:docMk/>
            <pc:sldMk cId="3947213395" sldId="478"/>
            <ac:spMk id="4" creationId="{3AF6F4E5-EAA2-BA1B-1EAC-E44D05845102}"/>
          </ac:spMkLst>
        </pc:spChg>
        <pc:spChg chg="mod">
          <ac:chgData name="旭輝 黃" userId="ff34a0071409e54b" providerId="LiveId" clId="{AA2A2EDA-529C-47A2-8BAC-8025E28A8B21}" dt="2026-06-12T03:01:21.877" v="388" actId="207"/>
          <ac:spMkLst>
            <pc:docMk/>
            <pc:sldMk cId="3947213395" sldId="478"/>
            <ac:spMk id="6" creationId="{8F458F31-3461-7AD0-BFC7-A1E80333F15E}"/>
          </ac:spMkLst>
        </pc:spChg>
      </pc:sldChg>
      <pc:sldChg chg="addSp delSp modSp mod">
        <pc:chgData name="旭輝 黃" userId="ff34a0071409e54b" providerId="LiveId" clId="{AA2A2EDA-529C-47A2-8BAC-8025E28A8B21}" dt="2026-06-12T02:58:32.825" v="284"/>
        <pc:sldMkLst>
          <pc:docMk/>
          <pc:sldMk cId="3168666285" sldId="588"/>
        </pc:sldMkLst>
        <pc:spChg chg="mod">
          <ac:chgData name="旭輝 黃" userId="ff34a0071409e54b" providerId="LiveId" clId="{AA2A2EDA-529C-47A2-8BAC-8025E28A8B21}" dt="2026-06-12T02:58:32.825" v="284"/>
          <ac:spMkLst>
            <pc:docMk/>
            <pc:sldMk cId="3168666285" sldId="588"/>
            <ac:spMk id="5" creationId="{16DCAB7B-F29F-EA02-99F2-C44418D336AB}"/>
          </ac:spMkLst>
        </pc:spChg>
        <pc:spChg chg="mod">
          <ac:chgData name="旭輝 黃" userId="ff34a0071409e54b" providerId="LiveId" clId="{AA2A2EDA-529C-47A2-8BAC-8025E28A8B21}" dt="2026-06-12T02:58:32.825" v="284"/>
          <ac:spMkLst>
            <pc:docMk/>
            <pc:sldMk cId="3168666285" sldId="588"/>
            <ac:spMk id="6" creationId="{9EE1DFD5-22C1-1731-8FCE-E21D5B61DC65}"/>
          </ac:spMkLst>
        </pc:spChg>
        <pc:spChg chg="mod">
          <ac:chgData name="旭輝 黃" userId="ff34a0071409e54b" providerId="LiveId" clId="{AA2A2EDA-529C-47A2-8BAC-8025E28A8B21}" dt="2026-06-12T02:58:32.825" v="284"/>
          <ac:spMkLst>
            <pc:docMk/>
            <pc:sldMk cId="3168666285" sldId="588"/>
            <ac:spMk id="13" creationId="{50C9DC9B-2D14-E457-7D81-CCA0872B48EA}"/>
          </ac:spMkLst>
        </pc:spChg>
        <pc:grpChg chg="add mod">
          <ac:chgData name="旭輝 黃" userId="ff34a0071409e54b" providerId="LiveId" clId="{AA2A2EDA-529C-47A2-8BAC-8025E28A8B21}" dt="2026-06-12T02:58:32.825" v="284"/>
          <ac:grpSpMkLst>
            <pc:docMk/>
            <pc:sldMk cId="3168666285" sldId="588"/>
            <ac:grpSpMk id="2" creationId="{D9FF0BE0-3C46-8EE3-60FF-9BC70ACEA3C0}"/>
          </ac:grpSpMkLst>
        </pc:grpChg>
        <pc:grpChg chg="mod">
          <ac:chgData name="旭輝 黃" userId="ff34a0071409e54b" providerId="LiveId" clId="{AA2A2EDA-529C-47A2-8BAC-8025E28A8B21}" dt="2026-06-12T02:58:32.825" v="284"/>
          <ac:grpSpMkLst>
            <pc:docMk/>
            <pc:sldMk cId="3168666285" sldId="588"/>
            <ac:grpSpMk id="4" creationId="{FA5D3F03-23E8-DA56-8842-9B2918761F85}"/>
          </ac:grpSpMkLst>
        </pc:grpChg>
        <pc:grpChg chg="del">
          <ac:chgData name="旭輝 黃" userId="ff34a0071409e54b" providerId="LiveId" clId="{AA2A2EDA-529C-47A2-8BAC-8025E28A8B21}" dt="2026-06-12T02:58:32.145" v="283" actId="478"/>
          <ac:grpSpMkLst>
            <pc:docMk/>
            <pc:sldMk cId="3168666285" sldId="588"/>
            <ac:grpSpMk id="7" creationId="{60FAE61C-8C70-66EF-2023-14423CC6BF30}"/>
          </ac:grpSpMkLst>
        </pc:grpChg>
        <pc:graphicFrameChg chg="modGraphic">
          <ac:chgData name="旭輝 黃" userId="ff34a0071409e54b" providerId="LiveId" clId="{AA2A2EDA-529C-47A2-8BAC-8025E28A8B21}" dt="2026-06-12T02:58:24.559" v="282"/>
          <ac:graphicFrameMkLst>
            <pc:docMk/>
            <pc:sldMk cId="3168666285" sldId="588"/>
            <ac:graphicFrameMk id="3" creationId="{B1B9A8B3-A510-FB4A-D45E-B0C2B88AF06E}"/>
          </ac:graphicFrameMkLst>
        </pc:graphicFrameChg>
        <pc:cxnChg chg="mod">
          <ac:chgData name="旭輝 黃" userId="ff34a0071409e54b" providerId="LiveId" clId="{AA2A2EDA-529C-47A2-8BAC-8025E28A8B21}" dt="2026-06-12T02:58:32.825" v="284"/>
          <ac:cxnSpMkLst>
            <pc:docMk/>
            <pc:sldMk cId="3168666285" sldId="588"/>
            <ac:cxnSpMk id="14" creationId="{5617BEB9-5342-91C7-C939-4B8D181AFE2D}"/>
          </ac:cxnSpMkLst>
        </pc:cxnChg>
      </pc:sldChg>
      <pc:sldChg chg="add del">
        <pc:chgData name="旭輝 黃" userId="ff34a0071409e54b" providerId="LiveId" clId="{AA2A2EDA-529C-47A2-8BAC-8025E28A8B21}" dt="2026-06-12T03:00:00.787" v="342" actId="47"/>
        <pc:sldMkLst>
          <pc:docMk/>
          <pc:sldMk cId="924990164" sldId="589"/>
        </pc:sldMkLst>
      </pc:sldChg>
      <pc:sldChg chg="modSp add mod">
        <pc:chgData name="旭輝 黃" userId="ff34a0071409e54b" providerId="LiveId" clId="{AA2A2EDA-529C-47A2-8BAC-8025E28A8B21}" dt="2026-06-12T03:01:08.831" v="380" actId="20577"/>
        <pc:sldMkLst>
          <pc:docMk/>
          <pc:sldMk cId="2352706004" sldId="589"/>
        </pc:sldMkLst>
        <pc:graphicFrameChg chg="mod modGraphic">
          <ac:chgData name="旭輝 黃" userId="ff34a0071409e54b" providerId="LiveId" clId="{AA2A2EDA-529C-47A2-8BAC-8025E28A8B21}" dt="2026-06-12T03:01:08.831" v="380" actId="20577"/>
          <ac:graphicFrameMkLst>
            <pc:docMk/>
            <pc:sldMk cId="2352706004" sldId="589"/>
            <ac:graphicFrameMk id="4" creationId="{891B2620-3435-E0D3-3B65-A316204DB51F}"/>
          </ac:graphicFrameMkLst>
        </pc:graphicFrame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91B646B-6350-4FDC-82EA-6BA4F74C182B}" type="datetimeFigureOut">
              <a:rPr lang="zh-TW" altLang="en-US" smtClean="0"/>
              <a:t>2026/6/12</a:t>
            </a:fld>
            <a:endParaRPr lang="zh-TW" altLang="en-US"/>
          </a:p>
        </p:txBody>
      </p:sp>
      <p:sp>
        <p:nvSpPr>
          <p:cNvPr id="4" name="投影片影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1EE035-DBCF-4A34-954B-CBA8DDBC50E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465515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7C2BBA7-07AF-4CD5-8740-EF79290A946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>
            <a:extLst>
              <a:ext uri="{FF2B5EF4-FFF2-40B4-BE49-F238E27FC236}">
                <a16:creationId xmlns:a16="http://schemas.microsoft.com/office/drawing/2014/main" id="{779EF10C-A3CE-B5F3-FE88-C04B8FCC4B0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>
            <a:extLst>
              <a:ext uri="{FF2B5EF4-FFF2-40B4-BE49-F238E27FC236}">
                <a16:creationId xmlns:a16="http://schemas.microsoft.com/office/drawing/2014/main" id="{ABCFDB63-CB36-1E45-06DE-8F709841EE7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zh-TW" altLang="zh-TW" dirty="0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B58BE2C0-27EA-E046-166A-E2E4D635A61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3EE023A-6EEE-4E0B-9EFD-E297D71E1A72}" type="slidenum">
              <a:rPr lang="zh-TW" altLang="en-US" smtClean="0"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380267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6C9971E3-E818-5BA5-E95D-9ECC323C8AD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E867C093-5D58-ADA0-0F88-DAAA0E7307B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B883B453-7FAE-2DF3-9CA5-8415DC1B35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EE3C52-E620-4F19-BCBA-6370F2873CA2}" type="datetimeFigureOut">
              <a:rPr lang="zh-TW" altLang="en-US" smtClean="0"/>
              <a:t>2026/6/12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18379B62-8E8F-6B2D-B452-B324A462CD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B1BD40F9-09D9-946A-D55B-6A759F4AB8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9849D6-3057-4643-9CC5-83DB3C6A4E5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879452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6BB2D77B-B5CB-15F2-A81C-06147523BC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B2736E4B-3C7F-3E9D-A2AA-1C17D6B62FC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28290036-315D-994B-D3E1-9E59E0E517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EE3C52-E620-4F19-BCBA-6370F2873CA2}" type="datetimeFigureOut">
              <a:rPr lang="zh-TW" altLang="en-US" smtClean="0"/>
              <a:t>2026/6/12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01D9916E-BEC0-1086-6702-4938D62556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1DA65C0B-E030-9D6D-5F27-98E56DDAB4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9849D6-3057-4643-9CC5-83DB3C6A4E5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026268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95FDDC5F-97C5-83E6-30E9-C8112B31309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E18E32C8-90EB-494E-44FD-3D0FC385843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C7A3FD2C-311F-0EF3-5600-E389DFA15F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EE3C52-E620-4F19-BCBA-6370F2873CA2}" type="datetimeFigureOut">
              <a:rPr lang="zh-TW" altLang="en-US" smtClean="0"/>
              <a:t>2026/6/12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AFCB7DBA-8F7A-258C-9471-1FE3C26117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C04CFA95-6EEE-4415-0A6F-BDC1E58863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9849D6-3057-4643-9CC5-83DB3C6A4E5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086505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7CB7443C-7C32-3585-61E7-D680E936AD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278240E0-27B2-4771-3195-49B7CCCDCC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ADE87814-7C4E-CC5D-E88B-661F23C8EE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EE3C52-E620-4F19-BCBA-6370F2873CA2}" type="datetimeFigureOut">
              <a:rPr lang="zh-TW" altLang="en-US" smtClean="0"/>
              <a:t>2026/6/12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C90D8BC3-8475-5C28-E58D-D8D661331D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DDC9AFFA-6E9C-3AE5-A645-04AB03C304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9849D6-3057-4643-9CC5-83DB3C6A4E5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311192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06303911-BDE0-9080-607A-50C36061BF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3B7CD0D6-18A0-E8CD-053D-8F7C7033B61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2A0F4871-B55D-89FF-CBA5-783F17CC36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EE3C52-E620-4F19-BCBA-6370F2873CA2}" type="datetimeFigureOut">
              <a:rPr lang="zh-TW" altLang="en-US" smtClean="0"/>
              <a:t>2026/6/12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354CFC92-99B5-5FEA-C2D4-91A3F14A2B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9D2AB0D2-B113-74AC-41F5-3CBE36ED41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9849D6-3057-4643-9CC5-83DB3C6A4E5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007844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E15C11F1-F843-0CD0-4F96-6F55336545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4656195F-FF6D-DFED-57DE-184D3CF6DE3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4F2A5CFD-CA68-C32D-F585-7F7484B28EF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D9241FA7-3953-ED8B-B7DB-F675BB9EEC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EE3C52-E620-4F19-BCBA-6370F2873CA2}" type="datetimeFigureOut">
              <a:rPr lang="zh-TW" altLang="en-US" smtClean="0"/>
              <a:t>2026/6/12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8EE0D890-0646-3969-4388-6B707E729B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E95B0038-5693-1039-33D2-08E95C3ACF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9849D6-3057-4643-9CC5-83DB3C6A4E5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4659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2E28F7B7-20E9-485C-E6AF-87CE36E5DD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FF37AEA1-7EF9-6B9B-C32F-BCDDA74D69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40E0C32B-60FD-7B25-D027-85EDC7992CC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F21FA4F1-8E4F-EF05-0BE9-05C122FC058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140F551D-1825-8F5D-E690-04ED394F82A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E2AE1599-8351-6026-DEAF-003F2336C9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EE3C52-E620-4F19-BCBA-6370F2873CA2}" type="datetimeFigureOut">
              <a:rPr lang="zh-TW" altLang="en-US" smtClean="0"/>
              <a:t>2026/6/12</a:t>
            </a:fld>
            <a:endParaRPr lang="zh-TW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D1A87294-E6C8-5134-9BDC-32AA931A8D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ADA2053E-7EA2-CAAF-1567-4D3880259F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9849D6-3057-4643-9CC5-83DB3C6A4E5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573501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14492FDB-3E5B-96E3-3043-8386236A42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2612A78B-2AA5-E313-C09C-5FBBECFE7C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EE3C52-E620-4F19-BCBA-6370F2873CA2}" type="datetimeFigureOut">
              <a:rPr lang="zh-TW" altLang="en-US" smtClean="0"/>
              <a:t>2026/6/12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020289CF-322C-7025-933F-5099247C4A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A8824EA7-040E-6CD6-2AC6-CCCAB48532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9849D6-3057-4643-9CC5-83DB3C6A4E5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457268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444502CE-406B-48A0-70DF-27A27AB4FF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EE3C52-E620-4F19-BCBA-6370F2873CA2}" type="datetimeFigureOut">
              <a:rPr lang="zh-TW" altLang="en-US" smtClean="0"/>
              <a:t>2026/6/12</a:t>
            </a:fld>
            <a:endParaRPr lang="zh-TW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378F5FCF-8030-FA35-3F30-44A35CB7FD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E4D2D713-567A-175D-8A96-00926ED5DB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9849D6-3057-4643-9CC5-83DB3C6A4E5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200402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D7B72831-8450-79AD-B057-9C3ED693AB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50D15F2E-F752-686C-6005-00C6997934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7E69968B-D7D3-F355-8D15-F3188D24A79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0CD6D327-1DE5-1A04-021A-154AC98A5E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EE3C52-E620-4F19-BCBA-6370F2873CA2}" type="datetimeFigureOut">
              <a:rPr lang="zh-TW" altLang="en-US" smtClean="0"/>
              <a:t>2026/6/12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A780EEB6-D553-4C71-8FDA-485BA50A69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897AF830-9B27-B84E-61AC-99A028C2FD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9849D6-3057-4643-9CC5-83DB3C6A4E5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408680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15E422AE-0709-24EC-9FDC-A92E44531A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FD899414-8EB7-4327-41A1-9C5123FB520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E84B1BCE-97BA-7B70-4C99-1ABBA21264F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367B72B4-A4A4-B3CE-2B8B-3EDB6A70E2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EE3C52-E620-4F19-BCBA-6370F2873CA2}" type="datetimeFigureOut">
              <a:rPr lang="zh-TW" altLang="en-US" smtClean="0"/>
              <a:t>2026/6/12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C98F6F7C-8D58-FE0A-4B13-44B9D21A4F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037DC8E0-09C8-B4FD-9D73-A35BC72E72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9849D6-3057-4643-9CC5-83DB3C6A4E5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55473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933C81C2-E2BD-4287-FBA8-37A8DE12E3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63C48C2A-B321-0DF1-E6E7-B4E8EE37258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D039EED2-6E2E-3A59-D267-DAE8BDB2BD3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EE3C52-E620-4F19-BCBA-6370F2873CA2}" type="datetimeFigureOut">
              <a:rPr lang="zh-TW" altLang="en-US" smtClean="0"/>
              <a:t>2026/6/12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82E24FB6-0B9F-C533-D733-B2538F2FAA4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31C5F418-A005-F729-72D4-F85FD0D4E00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9849D6-3057-4643-9CC5-83DB3C6A4E5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372534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1.xml"/><Relationship Id="rId6" Type="http://schemas.openxmlformats.org/officeDocument/2006/relationships/image" Target="../media/image3.jpg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266BF0B-EC10-E47A-88FA-EC89FA1F565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矩形 20">
            <a:extLst>
              <a:ext uri="{FF2B5EF4-FFF2-40B4-BE49-F238E27FC236}">
                <a16:creationId xmlns:a16="http://schemas.microsoft.com/office/drawing/2014/main" id="{D8DA9D03-654F-D790-270B-80289B540BE6}"/>
              </a:ext>
            </a:extLst>
          </p:cNvPr>
          <p:cNvSpPr/>
          <p:nvPr/>
        </p:nvSpPr>
        <p:spPr>
          <a:xfrm>
            <a:off x="0" y="-9570"/>
            <a:ext cx="12192000" cy="6858000"/>
          </a:xfrm>
          <a:prstGeom prst="rect">
            <a:avLst/>
          </a:prstGeom>
          <a:pattFill prst="pct5">
            <a:fgClr>
              <a:srgbClr val="1CB5E0"/>
            </a:fgClr>
            <a:bgClr>
              <a:schemeClr val="bg1"/>
            </a:bgClr>
          </a:patt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sp>
        <p:nvSpPr>
          <p:cNvPr id="27" name="十字形 26">
            <a:extLst>
              <a:ext uri="{FF2B5EF4-FFF2-40B4-BE49-F238E27FC236}">
                <a16:creationId xmlns:a16="http://schemas.microsoft.com/office/drawing/2014/main" id="{F2A4C07B-118A-13C7-03F7-8FEE3D24DC62}"/>
              </a:ext>
            </a:extLst>
          </p:cNvPr>
          <p:cNvSpPr/>
          <p:nvPr/>
        </p:nvSpPr>
        <p:spPr>
          <a:xfrm flipH="1">
            <a:off x="11328343" y="301139"/>
            <a:ext cx="269522" cy="269522"/>
          </a:xfrm>
          <a:prstGeom prst="plus">
            <a:avLst>
              <a:gd name="adj" fmla="val 42646"/>
            </a:avLst>
          </a:prstGeom>
          <a:solidFill>
            <a:srgbClr val="0E5B93"/>
          </a:solidFill>
          <a:ln>
            <a:solidFill>
              <a:srgbClr val="0E5B9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zh-TW" altLang="en-US"/>
          </a:p>
        </p:txBody>
      </p:sp>
      <p:grpSp>
        <p:nvGrpSpPr>
          <p:cNvPr id="29" name="群組 28">
            <a:extLst>
              <a:ext uri="{FF2B5EF4-FFF2-40B4-BE49-F238E27FC236}">
                <a16:creationId xmlns:a16="http://schemas.microsoft.com/office/drawing/2014/main" id="{8A4834B2-ED94-A4E5-8B0B-9DB7E0D4100A}"/>
              </a:ext>
            </a:extLst>
          </p:cNvPr>
          <p:cNvGrpSpPr/>
          <p:nvPr/>
        </p:nvGrpSpPr>
        <p:grpSpPr>
          <a:xfrm>
            <a:off x="11608769" y="1011915"/>
            <a:ext cx="311112" cy="311112"/>
            <a:chOff x="9285316" y="4586316"/>
            <a:chExt cx="311112" cy="311112"/>
          </a:xfrm>
          <a:solidFill>
            <a:srgbClr val="0E5B93"/>
          </a:solidFill>
        </p:grpSpPr>
        <p:sp>
          <p:nvSpPr>
            <p:cNvPr id="30" name="圓形: 空心 29">
              <a:extLst>
                <a:ext uri="{FF2B5EF4-FFF2-40B4-BE49-F238E27FC236}">
                  <a16:creationId xmlns:a16="http://schemas.microsoft.com/office/drawing/2014/main" id="{4C0713BB-009E-A0B5-737C-3D06C956C5D1}"/>
                </a:ext>
              </a:extLst>
            </p:cNvPr>
            <p:cNvSpPr/>
            <p:nvPr/>
          </p:nvSpPr>
          <p:spPr>
            <a:xfrm flipH="1">
              <a:off x="9285316" y="4586316"/>
              <a:ext cx="311112" cy="311112"/>
            </a:xfrm>
            <a:prstGeom prst="donut">
              <a:avLst>
                <a:gd name="adj" fmla="val 12843"/>
              </a:avLst>
            </a:prstGeom>
            <a:grpFill/>
            <a:ln>
              <a:solidFill>
                <a:srgbClr val="0E5B9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zh-TW" altLang="en-US"/>
            </a:p>
          </p:txBody>
        </p:sp>
        <p:cxnSp>
          <p:nvCxnSpPr>
            <p:cNvPr id="31" name="直線接點 30">
              <a:extLst>
                <a:ext uri="{FF2B5EF4-FFF2-40B4-BE49-F238E27FC236}">
                  <a16:creationId xmlns:a16="http://schemas.microsoft.com/office/drawing/2014/main" id="{0FA10A6B-B0E9-E803-F1C7-2AF98A8566E4}"/>
                </a:ext>
              </a:extLst>
            </p:cNvPr>
            <p:cNvCxnSpPr>
              <a:cxnSpLocks/>
            </p:cNvCxnSpPr>
            <p:nvPr/>
          </p:nvCxnSpPr>
          <p:spPr>
            <a:xfrm>
              <a:off x="9315450" y="4741872"/>
              <a:ext cx="241300" cy="0"/>
            </a:xfrm>
            <a:prstGeom prst="line">
              <a:avLst/>
            </a:prstGeom>
            <a:grpFill/>
            <a:ln w="34925">
              <a:solidFill>
                <a:srgbClr val="0E5B93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2" name="群組 31">
            <a:extLst>
              <a:ext uri="{FF2B5EF4-FFF2-40B4-BE49-F238E27FC236}">
                <a16:creationId xmlns:a16="http://schemas.microsoft.com/office/drawing/2014/main" id="{6C1E90DF-97D4-0ABE-6B99-13E1FFEE7815}"/>
              </a:ext>
            </a:extLst>
          </p:cNvPr>
          <p:cNvGrpSpPr/>
          <p:nvPr/>
        </p:nvGrpSpPr>
        <p:grpSpPr>
          <a:xfrm>
            <a:off x="443269" y="2638675"/>
            <a:ext cx="311112" cy="311112"/>
            <a:chOff x="9285316" y="4586316"/>
            <a:chExt cx="311112" cy="311112"/>
          </a:xfrm>
          <a:solidFill>
            <a:srgbClr val="0E5B93"/>
          </a:solidFill>
        </p:grpSpPr>
        <p:sp>
          <p:nvSpPr>
            <p:cNvPr id="33" name="圓形: 空心 32">
              <a:extLst>
                <a:ext uri="{FF2B5EF4-FFF2-40B4-BE49-F238E27FC236}">
                  <a16:creationId xmlns:a16="http://schemas.microsoft.com/office/drawing/2014/main" id="{A67B2D6E-9047-1133-EF70-9AFFA90B0F3A}"/>
                </a:ext>
              </a:extLst>
            </p:cNvPr>
            <p:cNvSpPr/>
            <p:nvPr/>
          </p:nvSpPr>
          <p:spPr>
            <a:xfrm flipH="1">
              <a:off x="9285316" y="4586316"/>
              <a:ext cx="311112" cy="311112"/>
            </a:xfrm>
            <a:prstGeom prst="donut">
              <a:avLst>
                <a:gd name="adj" fmla="val 12843"/>
              </a:avLst>
            </a:prstGeom>
            <a:grpFill/>
            <a:ln>
              <a:solidFill>
                <a:srgbClr val="0E5B9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zh-TW" altLang="en-US"/>
            </a:p>
          </p:txBody>
        </p:sp>
        <p:cxnSp>
          <p:nvCxnSpPr>
            <p:cNvPr id="34" name="直線接點 33">
              <a:extLst>
                <a:ext uri="{FF2B5EF4-FFF2-40B4-BE49-F238E27FC236}">
                  <a16:creationId xmlns:a16="http://schemas.microsoft.com/office/drawing/2014/main" id="{9EF763D0-2BEB-5BF1-D521-2C844E5050B5}"/>
                </a:ext>
              </a:extLst>
            </p:cNvPr>
            <p:cNvCxnSpPr>
              <a:cxnSpLocks/>
            </p:cNvCxnSpPr>
            <p:nvPr/>
          </p:nvCxnSpPr>
          <p:spPr>
            <a:xfrm>
              <a:off x="9315450" y="4741872"/>
              <a:ext cx="241300" cy="0"/>
            </a:xfrm>
            <a:prstGeom prst="line">
              <a:avLst/>
            </a:prstGeom>
            <a:grpFill/>
            <a:ln w="34925">
              <a:solidFill>
                <a:srgbClr val="0E5B93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76" name="直線接點 75">
            <a:extLst>
              <a:ext uri="{FF2B5EF4-FFF2-40B4-BE49-F238E27FC236}">
                <a16:creationId xmlns:a16="http://schemas.microsoft.com/office/drawing/2014/main" id="{B7682E18-C40D-3B7D-4661-6113E54E816C}"/>
              </a:ext>
            </a:extLst>
          </p:cNvPr>
          <p:cNvCxnSpPr>
            <a:cxnSpLocks/>
          </p:cNvCxnSpPr>
          <p:nvPr/>
        </p:nvCxnSpPr>
        <p:spPr>
          <a:xfrm>
            <a:off x="761554" y="825722"/>
            <a:ext cx="0" cy="994611"/>
          </a:xfrm>
          <a:prstGeom prst="line">
            <a:avLst/>
          </a:prstGeom>
          <a:ln w="38100">
            <a:solidFill>
              <a:srgbClr val="0E5B9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7" name="標題 3">
            <a:extLst>
              <a:ext uri="{FF2B5EF4-FFF2-40B4-BE49-F238E27FC236}">
                <a16:creationId xmlns:a16="http://schemas.microsoft.com/office/drawing/2014/main" id="{E344B3A8-7A46-8A00-3FEE-AC2CB9651B87}"/>
              </a:ext>
            </a:extLst>
          </p:cNvPr>
          <p:cNvSpPr txBox="1">
            <a:spLocks/>
          </p:cNvSpPr>
          <p:nvPr/>
        </p:nvSpPr>
        <p:spPr>
          <a:xfrm>
            <a:off x="766762" y="815982"/>
            <a:ext cx="8519993" cy="8239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7500" lnSpcReduction="20000"/>
          </a:bodyPr>
          <a:lstStyle>
            <a:lvl1pPr algn="l" defTabSz="914400" rtl="0" eaLnBrk="1" latinLnBrk="0" hangingPunct="1">
              <a:lnSpc>
                <a:spcPct val="80000"/>
              </a:lnSpc>
              <a:spcBef>
                <a:spcPct val="0"/>
              </a:spcBef>
              <a:buNone/>
              <a:defRPr sz="5000" kern="1200" cap="all" spc="100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zh-TW" altLang="en-US" dirty="0">
                <a:solidFill>
                  <a:srgbClr val="0F3443"/>
                </a:solidFill>
                <a:latin typeface="Berlin Sans FB Demi" panose="020E0802020502020306" pitchFamily="34" charset="0"/>
                <a:ea typeface="Gen Jyuu Gothic Bold" panose="020B0602020203020207" pitchFamily="34" charset="-120"/>
                <a:cs typeface="Gen Jyuu Gothic Bold" panose="020B0602020203020207" pitchFamily="34" charset="-120"/>
              </a:rPr>
              <a:t>挑一個自家產品給生氣的王阿姨吧</a:t>
            </a:r>
            <a:r>
              <a:rPr lang="en-US" altLang="zh-TW" dirty="0">
                <a:solidFill>
                  <a:srgbClr val="0F3443"/>
                </a:solidFill>
                <a:latin typeface="Berlin Sans FB Demi" panose="020E0802020502020306" pitchFamily="34" charset="0"/>
                <a:ea typeface="Gen Jyuu Gothic Bold" panose="020B0602020203020207" pitchFamily="34" charset="-120"/>
                <a:cs typeface="Gen Jyuu Gothic Bold" panose="020B0602020203020207" pitchFamily="34" charset="-120"/>
              </a:rPr>
              <a:t>!</a:t>
            </a:r>
            <a:endParaRPr lang="zh-TW" altLang="en-US" dirty="0">
              <a:solidFill>
                <a:srgbClr val="0F3443"/>
              </a:solidFill>
              <a:latin typeface="Berlin Sans FB Demi" panose="020E0802020502020306" pitchFamily="34" charset="0"/>
              <a:ea typeface="Gen Jyuu Gothic Bold" panose="020B0602020203020207" pitchFamily="34" charset="-120"/>
              <a:cs typeface="Gen Jyuu Gothic Bold" panose="020B0602020203020207" pitchFamily="34" charset="-120"/>
            </a:endParaRPr>
          </a:p>
        </p:txBody>
      </p:sp>
      <p:sp>
        <p:nvSpPr>
          <p:cNvPr id="12" name="文字方塊 11">
            <a:extLst>
              <a:ext uri="{FF2B5EF4-FFF2-40B4-BE49-F238E27FC236}">
                <a16:creationId xmlns:a16="http://schemas.microsoft.com/office/drawing/2014/main" id="{315D0071-C410-767A-1D6D-C4C947270B0B}"/>
              </a:ext>
            </a:extLst>
          </p:cNvPr>
          <p:cNvSpPr txBox="1"/>
          <p:nvPr/>
        </p:nvSpPr>
        <p:spPr>
          <a:xfrm>
            <a:off x="865569" y="1741251"/>
            <a:ext cx="6621190" cy="1277958"/>
          </a:xfrm>
          <a:prstGeom prst="rect">
            <a:avLst/>
          </a:prstGeom>
        </p:spPr>
        <p:txBody>
          <a:bodyPr spcFirstLastPara="1" vert="horz" wrap="none" lIns="121900" tIns="121900" rIns="121900" bIns="121900" rtlCol="0" anchor="t" anchorCtr="0">
            <a:noAutofit/>
          </a:bodyPr>
          <a:lstStyle/>
          <a:p>
            <a:r>
              <a:rPr lang="en-US" altLang="zh-TW" sz="2400" dirty="0">
                <a:solidFill>
                  <a:srgbClr val="0F3443"/>
                </a:solidFill>
                <a:latin typeface="Berlin Sans FB Demi" panose="020E0802020502020306" pitchFamily="34" charset="0"/>
                <a:ea typeface="Gen Jyuu Gothic Heavy" panose="020B0702020203020207" pitchFamily="34" charset="-120"/>
                <a:cs typeface="Gen Jyuu Gothic Heavy" panose="020B0702020203020207" pitchFamily="34" charset="-120"/>
              </a:rPr>
              <a:t>POV:</a:t>
            </a:r>
            <a:r>
              <a:rPr lang="zh-TW" altLang="en-US" sz="2400" dirty="0">
                <a:solidFill>
                  <a:srgbClr val="0F3443"/>
                </a:solidFill>
                <a:latin typeface="Berlin Sans FB Demi" panose="020E0802020502020306" pitchFamily="34" charset="0"/>
                <a:ea typeface="Gen Jyuu Gothic Heavy" panose="020B0702020203020207" pitchFamily="34" charset="-120"/>
                <a:cs typeface="Gen Jyuu Gothic Heavy" panose="020B0702020203020207" pitchFamily="34" charset="-120"/>
              </a:rPr>
              <a:t> </a:t>
            </a:r>
            <a:r>
              <a:rPr lang="en-US" altLang="zh-TW" sz="2400" dirty="0">
                <a:solidFill>
                  <a:srgbClr val="FF0000"/>
                </a:solidFill>
                <a:latin typeface="Berlin Sans FB Demi" panose="020E0802020502020306" pitchFamily="34" charset="0"/>
                <a:ea typeface="Gen Jyuu Gothic Heavy" panose="020B0702020203020207" pitchFamily="34" charset="-120"/>
                <a:cs typeface="Gen Jyuu Gothic Heavy" panose="020B0702020203020207" pitchFamily="34" charset="-120"/>
              </a:rPr>
              <a:t>60</a:t>
            </a:r>
            <a:r>
              <a:rPr lang="zh-TW" altLang="en-US" sz="2400" dirty="0">
                <a:solidFill>
                  <a:srgbClr val="FF0000"/>
                </a:solidFill>
                <a:latin typeface="Berlin Sans FB Demi" panose="020E0802020502020306" pitchFamily="34" charset="0"/>
                <a:ea typeface="Gen Jyuu Gothic Heavy" panose="020B0702020203020207" pitchFamily="34" charset="-120"/>
                <a:cs typeface="Gen Jyuu Gothic Heavy" panose="020B0702020203020207" pitchFamily="34" charset="-120"/>
              </a:rPr>
              <a:t>歲</a:t>
            </a:r>
            <a:r>
              <a:rPr lang="zh-TW" altLang="en-US" sz="2400" dirty="0">
                <a:solidFill>
                  <a:srgbClr val="0F3443"/>
                </a:solidFill>
                <a:latin typeface="Berlin Sans FB Demi" panose="020E0802020502020306" pitchFamily="34" charset="0"/>
                <a:ea typeface="Gen Jyuu Gothic Heavy" panose="020B0702020203020207" pitchFamily="34" charset="-120"/>
                <a:cs typeface="Gen Jyuu Gothic Heavy" panose="020B0702020203020207" pitchFamily="34" charset="-120"/>
              </a:rPr>
              <a:t>的王阿姨，來你們要藥局說要買鈣片</a:t>
            </a:r>
            <a:endParaRPr lang="en-US" altLang="zh-TW" sz="2400" dirty="0">
              <a:solidFill>
                <a:srgbClr val="0F3443"/>
              </a:solidFill>
              <a:latin typeface="Berlin Sans FB Demi" panose="020E0802020502020306" pitchFamily="34" charset="0"/>
              <a:ea typeface="Gen Jyuu Gothic Heavy" panose="020B0702020203020207" pitchFamily="34" charset="-120"/>
              <a:cs typeface="Gen Jyuu Gothic Heavy" panose="020B0702020203020207" pitchFamily="34" charset="-120"/>
            </a:endParaRPr>
          </a:p>
        </p:txBody>
      </p:sp>
      <p:sp>
        <p:nvSpPr>
          <p:cNvPr id="14" name="文字方塊 13">
            <a:extLst>
              <a:ext uri="{FF2B5EF4-FFF2-40B4-BE49-F238E27FC236}">
                <a16:creationId xmlns:a16="http://schemas.microsoft.com/office/drawing/2014/main" id="{6FD5A814-F6BC-1AA3-9BF8-EAF8F37355CC}"/>
              </a:ext>
            </a:extLst>
          </p:cNvPr>
          <p:cNvSpPr txBox="1"/>
          <p:nvPr/>
        </p:nvSpPr>
        <p:spPr>
          <a:xfrm>
            <a:off x="865569" y="2312059"/>
            <a:ext cx="3676551" cy="598313"/>
          </a:xfrm>
          <a:prstGeom prst="rect">
            <a:avLst/>
          </a:prstGeom>
        </p:spPr>
        <p:txBody>
          <a:bodyPr spcFirstLastPara="1" vert="horz" wrap="none" lIns="121900" tIns="121900" rIns="121900" bIns="121900" rtlCol="0" anchor="t" anchorCtr="0">
            <a:noAutofit/>
          </a:bodyPr>
          <a:lstStyle/>
          <a:p>
            <a:pPr>
              <a:spcAft>
                <a:spcPts val="0"/>
              </a:spcAft>
            </a:pPr>
            <a:r>
              <a:rPr lang="en-US" altLang="zh-TW" sz="2400" dirty="0">
                <a:solidFill>
                  <a:srgbClr val="0F3443"/>
                </a:solidFill>
                <a:latin typeface="Berlin Sans FB Demi" panose="020E0802020502020306" pitchFamily="34" charset="0"/>
                <a:ea typeface="Gen Jyuu Gothic Heavy" panose="020B0702020203020207" pitchFamily="34" charset="-120"/>
                <a:cs typeface="Gen Jyuu Gothic Heavy" panose="020B0702020203020207" pitchFamily="34" charset="-120"/>
              </a:rPr>
              <a:t>A:</a:t>
            </a:r>
            <a:r>
              <a:rPr lang="zh-TW" altLang="en-US" sz="2400" dirty="0">
                <a:solidFill>
                  <a:srgbClr val="0F3443"/>
                </a:solidFill>
                <a:latin typeface="Berlin Sans FB Demi" panose="020E0802020502020306" pitchFamily="34" charset="0"/>
                <a:ea typeface="Gen Jyuu Gothic Heavy" panose="020B0702020203020207" pitchFamily="34" charset="-120"/>
                <a:cs typeface="Gen Jyuu Gothic Heavy" panose="020B0702020203020207" pitchFamily="34" charset="-120"/>
              </a:rPr>
              <a:t> </a:t>
            </a:r>
            <a:r>
              <a:rPr lang="en-US" altLang="zh-TW" sz="2400" dirty="0">
                <a:solidFill>
                  <a:srgbClr val="0F3443"/>
                </a:solidFill>
                <a:latin typeface="Berlin Sans FB Demi" panose="020E0802020502020306" pitchFamily="34" charset="0"/>
                <a:ea typeface="Gen Jyuu Gothic Heavy" panose="020B0702020203020207" pitchFamily="34" charset="-120"/>
                <a:cs typeface="Gen Jyuu Gothic Heavy" panose="020B0702020203020207" pitchFamily="34" charset="-120"/>
              </a:rPr>
              <a:t>???</a:t>
            </a:r>
            <a:endParaRPr lang="zh-TW" altLang="en-US" sz="2400" dirty="0">
              <a:solidFill>
                <a:srgbClr val="0F3443"/>
              </a:solidFill>
              <a:latin typeface="Berlin Sans FB Demi" panose="020E0802020502020306" pitchFamily="34" charset="0"/>
              <a:ea typeface="Gen Jyuu Gothic Heavy" panose="020B0702020203020207" pitchFamily="34" charset="-120"/>
              <a:cs typeface="Gen Jyuu Gothic Heavy" panose="020B0702020203020207" pitchFamily="34" charset="-120"/>
            </a:endParaRPr>
          </a:p>
        </p:txBody>
      </p:sp>
      <p:sp>
        <p:nvSpPr>
          <p:cNvPr id="4" name="文字方塊 3">
            <a:extLst>
              <a:ext uri="{FF2B5EF4-FFF2-40B4-BE49-F238E27FC236}">
                <a16:creationId xmlns:a16="http://schemas.microsoft.com/office/drawing/2014/main" id="{3AF6F4E5-EAA2-BA1B-1EAC-E44D05845102}"/>
              </a:ext>
            </a:extLst>
          </p:cNvPr>
          <p:cNvSpPr txBox="1"/>
          <p:nvPr/>
        </p:nvSpPr>
        <p:spPr>
          <a:xfrm>
            <a:off x="865568" y="3098914"/>
            <a:ext cx="7665771" cy="942435"/>
          </a:xfrm>
          <a:prstGeom prst="rect">
            <a:avLst/>
          </a:prstGeom>
        </p:spPr>
        <p:txBody>
          <a:bodyPr spcFirstLastPara="1" vert="horz" wrap="none" lIns="121900" tIns="121900" rIns="121900" bIns="121900" rtlCol="0" anchor="t" anchorCtr="0">
            <a:noAutofit/>
          </a:bodyPr>
          <a:lstStyle/>
          <a:p>
            <a:pPr>
              <a:spcAft>
                <a:spcPts val="0"/>
              </a:spcAft>
            </a:pPr>
            <a:r>
              <a:rPr lang="zh-TW" altLang="en-US" sz="2400" dirty="0">
                <a:solidFill>
                  <a:srgbClr val="0F3443"/>
                </a:solidFill>
                <a:latin typeface="Berlin Sans FB Demi" panose="020E0802020502020306" pitchFamily="34" charset="0"/>
                <a:ea typeface="Gen Jyuu Gothic Heavy" panose="020B0702020203020207" pitchFamily="34" charset="-120"/>
                <a:cs typeface="Gen Jyuu Gothic Heavy" panose="020B0702020203020207" pitchFamily="34" charset="-120"/>
              </a:rPr>
              <a:t>完成</a:t>
            </a:r>
            <a:r>
              <a:rPr lang="en-US" altLang="zh-TW" sz="2400" dirty="0">
                <a:solidFill>
                  <a:srgbClr val="0F3443"/>
                </a:solidFill>
                <a:latin typeface="Berlin Sans FB Demi" panose="020E0802020502020306" pitchFamily="34" charset="0"/>
                <a:ea typeface="Gen Jyuu Gothic Heavy" panose="020B0702020203020207" pitchFamily="34" charset="-120"/>
                <a:cs typeface="Gen Jyuu Gothic Heavy" panose="020B0702020203020207" pitchFamily="34" charset="-120"/>
              </a:rPr>
              <a:t>MISSION</a:t>
            </a:r>
            <a:r>
              <a:rPr lang="zh-TW" altLang="en-US" sz="2400" dirty="0">
                <a:solidFill>
                  <a:srgbClr val="0F3443"/>
                </a:solidFill>
                <a:latin typeface="Berlin Sans FB Demi" panose="020E0802020502020306" pitchFamily="34" charset="0"/>
                <a:ea typeface="Gen Jyuu Gothic Heavy" panose="020B0702020203020207" pitchFamily="34" charset="-120"/>
                <a:cs typeface="Gen Jyuu Gothic Heavy" panose="020B0702020203020207" pitchFamily="34" charset="-120"/>
              </a:rPr>
              <a:t> </a:t>
            </a:r>
            <a:r>
              <a:rPr lang="en-US" altLang="zh-TW" sz="2400" dirty="0">
                <a:solidFill>
                  <a:srgbClr val="0F3443"/>
                </a:solidFill>
                <a:latin typeface="Berlin Sans FB Demi" panose="020E0802020502020306" pitchFamily="34" charset="0"/>
                <a:ea typeface="Gen Jyuu Gothic Heavy" panose="020B0702020203020207" pitchFamily="34" charset="-120"/>
                <a:cs typeface="Gen Jyuu Gothic Heavy" panose="020B0702020203020207" pitchFamily="34" charset="-120"/>
              </a:rPr>
              <a:t>1 &amp; 2 </a:t>
            </a:r>
            <a:r>
              <a:rPr lang="zh-TW" altLang="en-US" sz="2400" dirty="0">
                <a:solidFill>
                  <a:srgbClr val="0F3443"/>
                </a:solidFill>
                <a:latin typeface="Berlin Sans FB Demi" panose="020E0802020502020306" pitchFamily="34" charset="0"/>
                <a:ea typeface="Gen Jyuu Gothic Heavy" panose="020B0702020203020207" pitchFamily="34" charset="-120"/>
                <a:cs typeface="Gen Jyuu Gothic Heavy" panose="020B0702020203020207" pitchFamily="34" charset="-120"/>
              </a:rPr>
              <a:t>解鎖隱藏單元</a:t>
            </a:r>
            <a:r>
              <a:rPr lang="en-US" altLang="zh-TW" sz="2400" dirty="0">
                <a:solidFill>
                  <a:srgbClr val="0F3443"/>
                </a:solidFill>
                <a:latin typeface="Berlin Sans FB Demi" panose="020E0802020502020306" pitchFamily="34" charset="0"/>
                <a:ea typeface="Gen Jyuu Gothic Heavy" panose="020B0702020203020207" pitchFamily="34" charset="-120"/>
                <a:cs typeface="Gen Jyuu Gothic Heavy" panose="020B0702020203020207" pitchFamily="34" charset="-120"/>
              </a:rPr>
              <a:t>!</a:t>
            </a:r>
          </a:p>
          <a:p>
            <a:pPr>
              <a:spcAft>
                <a:spcPts val="0"/>
              </a:spcAft>
            </a:pPr>
            <a:r>
              <a:rPr lang="zh-TW" altLang="en-US" sz="2400" dirty="0">
                <a:solidFill>
                  <a:srgbClr val="0F3443"/>
                </a:solidFill>
                <a:latin typeface="Berlin Sans FB Demi" panose="020E0802020502020306" pitchFamily="34" charset="0"/>
                <a:ea typeface="Gen Jyuu Gothic Heavy" panose="020B0702020203020207" pitchFamily="34" charset="-120"/>
                <a:cs typeface="Gen Jyuu Gothic Heavy" panose="020B0702020203020207" pitchFamily="34" charset="-120"/>
              </a:rPr>
              <a:t>列出所有成分以及你會想要推薦的原因還有相關衛教喔</a:t>
            </a:r>
            <a:r>
              <a:rPr lang="en-US" altLang="zh-TW" sz="2400" dirty="0">
                <a:solidFill>
                  <a:srgbClr val="0F3443"/>
                </a:solidFill>
                <a:latin typeface="Berlin Sans FB Demi" panose="020E0802020502020306" pitchFamily="34" charset="0"/>
                <a:ea typeface="Gen Jyuu Gothic Heavy" panose="020B0702020203020207" pitchFamily="34" charset="-120"/>
                <a:cs typeface="Gen Jyuu Gothic Heavy" panose="020B0702020203020207" pitchFamily="34" charset="-120"/>
              </a:rPr>
              <a:t>!!!</a:t>
            </a:r>
            <a:endParaRPr lang="zh-TW" altLang="en-US" sz="2400" dirty="0">
              <a:solidFill>
                <a:srgbClr val="0F3443"/>
              </a:solidFill>
              <a:latin typeface="Berlin Sans FB Demi" panose="020E0802020502020306" pitchFamily="34" charset="0"/>
              <a:ea typeface="Gen Jyuu Gothic Heavy" panose="020B0702020203020207" pitchFamily="34" charset="-120"/>
              <a:cs typeface="Gen Jyuu Gothic Heavy" panose="020B0702020203020207" pitchFamily="34" charset="-120"/>
            </a:endParaRPr>
          </a:p>
        </p:txBody>
      </p:sp>
      <p:sp>
        <p:nvSpPr>
          <p:cNvPr id="5" name="文字方塊 4">
            <a:extLst>
              <a:ext uri="{FF2B5EF4-FFF2-40B4-BE49-F238E27FC236}">
                <a16:creationId xmlns:a16="http://schemas.microsoft.com/office/drawing/2014/main" id="{D49957E3-E590-5E43-B2FF-0841B61887A6}"/>
              </a:ext>
            </a:extLst>
          </p:cNvPr>
          <p:cNvSpPr txBox="1"/>
          <p:nvPr/>
        </p:nvSpPr>
        <p:spPr>
          <a:xfrm>
            <a:off x="865568" y="4041350"/>
            <a:ext cx="5725731" cy="584298"/>
          </a:xfrm>
          <a:prstGeom prst="rect">
            <a:avLst/>
          </a:prstGeom>
        </p:spPr>
        <p:txBody>
          <a:bodyPr spcFirstLastPara="1" vert="horz" wrap="none" lIns="121900" tIns="121900" rIns="121900" bIns="121900" rtlCol="0" anchor="t" anchorCtr="0">
            <a:noAutofit/>
          </a:bodyPr>
          <a:lstStyle/>
          <a:p>
            <a:pPr>
              <a:spcAft>
                <a:spcPts val="0"/>
              </a:spcAft>
            </a:pPr>
            <a:r>
              <a:rPr lang="en-US" altLang="zh-TW" sz="2400" dirty="0">
                <a:solidFill>
                  <a:srgbClr val="0F3443"/>
                </a:solidFill>
                <a:latin typeface="Berlin Sans FB Demi" panose="020E0802020502020306" pitchFamily="34" charset="0"/>
                <a:ea typeface="Gen Jyuu Gothic Heavy" panose="020B0702020203020207" pitchFamily="34" charset="-120"/>
                <a:cs typeface="Gen Jyuu Gothic Heavy" panose="020B0702020203020207" pitchFamily="34" charset="-120"/>
              </a:rPr>
              <a:t>MISSION</a:t>
            </a:r>
            <a:r>
              <a:rPr lang="zh-TW" altLang="en-US" sz="2400" dirty="0">
                <a:solidFill>
                  <a:srgbClr val="0F3443"/>
                </a:solidFill>
                <a:latin typeface="Berlin Sans FB Demi" panose="020E0802020502020306" pitchFamily="34" charset="0"/>
                <a:ea typeface="Gen Jyuu Gothic Heavy" panose="020B0702020203020207" pitchFamily="34" charset="-120"/>
                <a:cs typeface="Gen Jyuu Gothic Heavy" panose="020B0702020203020207" pitchFamily="34" charset="-120"/>
              </a:rPr>
              <a:t> </a:t>
            </a:r>
            <a:r>
              <a:rPr lang="en-US" altLang="zh-TW" sz="2400" dirty="0">
                <a:solidFill>
                  <a:srgbClr val="0F3443"/>
                </a:solidFill>
                <a:latin typeface="Berlin Sans FB Demi" panose="020E0802020502020306" pitchFamily="34" charset="0"/>
                <a:ea typeface="Gen Jyuu Gothic Heavy" panose="020B0702020203020207" pitchFamily="34" charset="-120"/>
                <a:cs typeface="Gen Jyuu Gothic Heavy" panose="020B0702020203020207" pitchFamily="34" charset="-120"/>
              </a:rPr>
              <a:t>1 :  - 1 &lt; T Score &lt;0</a:t>
            </a:r>
            <a:endParaRPr lang="zh-TW" altLang="en-US" sz="2400" dirty="0">
              <a:solidFill>
                <a:srgbClr val="0F3443"/>
              </a:solidFill>
              <a:latin typeface="Berlin Sans FB Demi" panose="020E0802020502020306" pitchFamily="34" charset="0"/>
              <a:ea typeface="Gen Jyuu Gothic Heavy" panose="020B0702020203020207" pitchFamily="34" charset="-120"/>
              <a:cs typeface="Gen Jyuu Gothic Heavy" panose="020B0702020203020207" pitchFamily="34" charset="-120"/>
            </a:endParaRPr>
          </a:p>
        </p:txBody>
      </p:sp>
      <p:sp>
        <p:nvSpPr>
          <p:cNvPr id="6" name="文字方塊 5">
            <a:extLst>
              <a:ext uri="{FF2B5EF4-FFF2-40B4-BE49-F238E27FC236}">
                <a16:creationId xmlns:a16="http://schemas.microsoft.com/office/drawing/2014/main" id="{8F458F31-3461-7AD0-BFC7-A1E80333F15E}"/>
              </a:ext>
            </a:extLst>
          </p:cNvPr>
          <p:cNvSpPr txBox="1"/>
          <p:nvPr/>
        </p:nvSpPr>
        <p:spPr>
          <a:xfrm>
            <a:off x="865568" y="4582330"/>
            <a:ext cx="7303220" cy="584298"/>
          </a:xfrm>
          <a:prstGeom prst="rect">
            <a:avLst/>
          </a:prstGeom>
        </p:spPr>
        <p:txBody>
          <a:bodyPr spcFirstLastPara="1" vert="horz" wrap="none" lIns="121900" tIns="121900" rIns="121900" bIns="121900" rtlCol="0" anchor="t" anchorCtr="0">
            <a:noAutofit/>
          </a:bodyPr>
          <a:lstStyle/>
          <a:p>
            <a:pPr>
              <a:spcAft>
                <a:spcPts val="0"/>
              </a:spcAft>
            </a:pPr>
            <a:r>
              <a:rPr lang="en-US" altLang="zh-TW" sz="2400" dirty="0">
                <a:solidFill>
                  <a:srgbClr val="0F3443"/>
                </a:solidFill>
                <a:latin typeface="Berlin Sans FB Demi" panose="020E0802020502020306" pitchFamily="34" charset="0"/>
                <a:ea typeface="Gen Jyuu Gothic Heavy" panose="020B0702020203020207" pitchFamily="34" charset="-120"/>
                <a:cs typeface="Gen Jyuu Gothic Heavy" panose="020B0702020203020207" pitchFamily="34" charset="-120"/>
              </a:rPr>
              <a:t>MISSION</a:t>
            </a:r>
            <a:r>
              <a:rPr lang="zh-TW" altLang="en-US" sz="2400" dirty="0">
                <a:solidFill>
                  <a:srgbClr val="0F3443"/>
                </a:solidFill>
                <a:latin typeface="Berlin Sans FB Demi" panose="020E0802020502020306" pitchFamily="34" charset="0"/>
                <a:ea typeface="Gen Jyuu Gothic Heavy" panose="020B0702020203020207" pitchFamily="34" charset="-120"/>
                <a:cs typeface="Gen Jyuu Gothic Heavy" panose="020B0702020203020207" pitchFamily="34" charset="-120"/>
              </a:rPr>
              <a:t> </a:t>
            </a:r>
            <a:r>
              <a:rPr lang="en-US" altLang="zh-TW" sz="2400" dirty="0">
                <a:solidFill>
                  <a:srgbClr val="0F3443"/>
                </a:solidFill>
                <a:latin typeface="Berlin Sans FB Demi" panose="020E0802020502020306" pitchFamily="34" charset="0"/>
                <a:ea typeface="Gen Jyuu Gothic Heavy" panose="020B0702020203020207" pitchFamily="34" charset="-120"/>
                <a:cs typeface="Gen Jyuu Gothic Heavy" panose="020B0702020203020207" pitchFamily="34" charset="-120"/>
              </a:rPr>
              <a:t>2 : T Score &lt; </a:t>
            </a:r>
            <a:r>
              <a:rPr lang="en-US" altLang="zh-TW" sz="2400" dirty="0">
                <a:solidFill>
                  <a:srgbClr val="FF0000"/>
                </a:solidFill>
                <a:latin typeface="Berlin Sans FB Demi" panose="020E0802020502020306" pitchFamily="34" charset="0"/>
                <a:ea typeface="Gen Jyuu Gothic Heavy" panose="020B0702020203020207" pitchFamily="34" charset="-120"/>
                <a:cs typeface="Gen Jyuu Gothic Heavy" panose="020B0702020203020207" pitchFamily="34" charset="-120"/>
              </a:rPr>
              <a:t>-3 </a:t>
            </a:r>
            <a:r>
              <a:rPr lang="zh-TW" altLang="en-US" sz="2400" dirty="0">
                <a:solidFill>
                  <a:srgbClr val="0F3443"/>
                </a:solidFill>
                <a:latin typeface="Berlin Sans FB Demi" panose="020E0802020502020306" pitchFamily="34" charset="0"/>
                <a:ea typeface="Gen Jyuu Gothic Heavy" panose="020B0702020203020207" pitchFamily="34" charset="-120"/>
                <a:cs typeface="Gen Jyuu Gothic Heavy" panose="020B0702020203020207" pitchFamily="34" charset="-120"/>
              </a:rPr>
              <a:t>，合併步態不穩以及三高</a:t>
            </a:r>
          </a:p>
        </p:txBody>
      </p:sp>
      <p:grpSp>
        <p:nvGrpSpPr>
          <p:cNvPr id="7" name="群組 6">
            <a:extLst>
              <a:ext uri="{FF2B5EF4-FFF2-40B4-BE49-F238E27FC236}">
                <a16:creationId xmlns:a16="http://schemas.microsoft.com/office/drawing/2014/main" id="{43F1817C-DC8E-7EC9-1207-7591628393A4}"/>
              </a:ext>
            </a:extLst>
          </p:cNvPr>
          <p:cNvGrpSpPr/>
          <p:nvPr/>
        </p:nvGrpSpPr>
        <p:grpSpPr>
          <a:xfrm>
            <a:off x="-1909302" y="4725264"/>
            <a:ext cx="16010604" cy="3361512"/>
            <a:chOff x="-1234736" y="4725264"/>
            <a:chExt cx="16010604" cy="3361512"/>
          </a:xfrm>
        </p:grpSpPr>
        <p:grpSp>
          <p:nvGrpSpPr>
            <p:cNvPr id="8" name="群組 7">
              <a:extLst>
                <a:ext uri="{FF2B5EF4-FFF2-40B4-BE49-F238E27FC236}">
                  <a16:creationId xmlns:a16="http://schemas.microsoft.com/office/drawing/2014/main" id="{39F916D9-56C0-7630-2B66-C15F3EA4EC62}"/>
                </a:ext>
              </a:extLst>
            </p:cNvPr>
            <p:cNvGrpSpPr>
              <a:grpSpLocks/>
            </p:cNvGrpSpPr>
            <p:nvPr/>
          </p:nvGrpSpPr>
          <p:grpSpPr>
            <a:xfrm>
              <a:off x="-1234736" y="4725264"/>
              <a:ext cx="3356010" cy="3361512"/>
              <a:chOff x="9183091" y="4475589"/>
              <a:chExt cx="2103005" cy="2103005"/>
            </a:xfrm>
            <a:solidFill>
              <a:srgbClr val="0E5B93">
                <a:alpha val="50000"/>
              </a:srgbClr>
            </a:solidFill>
          </p:grpSpPr>
          <p:grpSp>
            <p:nvGrpSpPr>
              <p:cNvPr id="37" name="群組 36">
                <a:extLst>
                  <a:ext uri="{FF2B5EF4-FFF2-40B4-BE49-F238E27FC236}">
                    <a16:creationId xmlns:a16="http://schemas.microsoft.com/office/drawing/2014/main" id="{C9903747-1730-019E-6F86-B25AF2BE9A2A}"/>
                  </a:ext>
                </a:extLst>
              </p:cNvPr>
              <p:cNvGrpSpPr/>
              <p:nvPr/>
            </p:nvGrpSpPr>
            <p:grpSpPr>
              <a:xfrm rot="2700000">
                <a:off x="9183091" y="4475589"/>
                <a:ext cx="2103005" cy="2103005"/>
                <a:chOff x="9285315" y="4586316"/>
                <a:chExt cx="311112" cy="311112"/>
              </a:xfrm>
              <a:grpFill/>
            </p:grpSpPr>
            <p:sp>
              <p:nvSpPr>
                <p:cNvPr id="40" name="圓形: 空心 39">
                  <a:extLst>
                    <a:ext uri="{FF2B5EF4-FFF2-40B4-BE49-F238E27FC236}">
                      <a16:creationId xmlns:a16="http://schemas.microsoft.com/office/drawing/2014/main" id="{92D22E89-D771-C45C-67CE-F5293998A950}"/>
                    </a:ext>
                  </a:extLst>
                </p:cNvPr>
                <p:cNvSpPr/>
                <p:nvPr/>
              </p:nvSpPr>
              <p:spPr>
                <a:xfrm flipH="1">
                  <a:off x="9285315" y="4586316"/>
                  <a:ext cx="311112" cy="311112"/>
                </a:xfrm>
                <a:prstGeom prst="donut">
                  <a:avLst>
                    <a:gd name="adj" fmla="val 12843"/>
                  </a:avLst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zh-TW" altLang="en-US" dirty="0"/>
                </a:p>
              </p:txBody>
            </p:sp>
            <p:cxnSp>
              <p:nvCxnSpPr>
                <p:cNvPr id="41" name="直線接點 40">
                  <a:extLst>
                    <a:ext uri="{FF2B5EF4-FFF2-40B4-BE49-F238E27FC236}">
                      <a16:creationId xmlns:a16="http://schemas.microsoft.com/office/drawing/2014/main" id="{90ABE66E-4B8A-72CC-1BF1-32E4F75C77E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9317955" y="4745630"/>
                  <a:ext cx="241300" cy="0"/>
                </a:xfrm>
                <a:prstGeom prst="line">
                  <a:avLst/>
                </a:prstGeom>
                <a:grpFill/>
                <a:ln w="190500">
                  <a:solidFill>
                    <a:srgbClr val="0E5B93">
                      <a:alpha val="50000"/>
                    </a:srgb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38" name="文字方塊 37">
                <a:extLst>
                  <a:ext uri="{FF2B5EF4-FFF2-40B4-BE49-F238E27FC236}">
                    <a16:creationId xmlns:a16="http://schemas.microsoft.com/office/drawing/2014/main" id="{606D252B-B3E6-6972-1987-44BD615ABF4A}"/>
                  </a:ext>
                </a:extLst>
              </p:cNvPr>
              <p:cNvSpPr txBox="1"/>
              <p:nvPr/>
            </p:nvSpPr>
            <p:spPr>
              <a:xfrm rot="2700000">
                <a:off x="9965193" y="5087030"/>
                <a:ext cx="1014115" cy="365665"/>
              </a:xfrm>
              <a:custGeom>
                <a:avLst/>
                <a:gdLst/>
                <a:ahLst/>
                <a:cxnLst/>
                <a:rect l="l" t="t" r="r" b="b"/>
                <a:pathLst>
                  <a:path w="4164678" h="1501681">
                    <a:moveTo>
                      <a:pt x="5179" y="1444122"/>
                    </a:moveTo>
                    <a:lnTo>
                      <a:pt x="5380" y="1445358"/>
                    </a:lnTo>
                    <a:lnTo>
                      <a:pt x="5323" y="1445920"/>
                    </a:lnTo>
                    <a:cubicBezTo>
                      <a:pt x="5227" y="1446520"/>
                      <a:pt x="5179" y="1445920"/>
                      <a:pt x="5179" y="1444122"/>
                    </a:cubicBezTo>
                    <a:close/>
                    <a:moveTo>
                      <a:pt x="1015549" y="535507"/>
                    </a:moveTo>
                    <a:cubicBezTo>
                      <a:pt x="1019147" y="535507"/>
                      <a:pt x="1020410" y="535679"/>
                      <a:pt x="1019339" y="536021"/>
                    </a:cubicBezTo>
                    <a:lnTo>
                      <a:pt x="1018832" y="536098"/>
                    </a:lnTo>
                    <a:close/>
                    <a:moveTo>
                      <a:pt x="1260902" y="31864"/>
                    </a:moveTo>
                    <a:cubicBezTo>
                      <a:pt x="1311609" y="31864"/>
                      <a:pt x="1388183" y="32549"/>
                      <a:pt x="1490625" y="33919"/>
                    </a:cubicBezTo>
                    <a:cubicBezTo>
                      <a:pt x="1593067" y="35290"/>
                      <a:pt x="1669641" y="35975"/>
                      <a:pt x="1720348" y="35975"/>
                    </a:cubicBezTo>
                    <a:cubicBezTo>
                      <a:pt x="1764203" y="35975"/>
                      <a:pt x="1780991" y="35632"/>
                      <a:pt x="1770712" y="34947"/>
                    </a:cubicBezTo>
                    <a:cubicBezTo>
                      <a:pt x="1794010" y="37003"/>
                      <a:pt x="1805659" y="44540"/>
                      <a:pt x="1805659" y="57560"/>
                    </a:cubicBezTo>
                    <a:cubicBezTo>
                      <a:pt x="1805659" y="136361"/>
                      <a:pt x="1802062" y="254906"/>
                      <a:pt x="1794867" y="413194"/>
                    </a:cubicBezTo>
                    <a:cubicBezTo>
                      <a:pt x="1787672" y="571482"/>
                      <a:pt x="1784074" y="690027"/>
                      <a:pt x="1784074" y="768828"/>
                    </a:cubicBezTo>
                    <a:cubicBezTo>
                      <a:pt x="1784074" y="777736"/>
                      <a:pt x="1783732" y="793154"/>
                      <a:pt x="1783046" y="815081"/>
                    </a:cubicBezTo>
                    <a:cubicBezTo>
                      <a:pt x="1782361" y="837008"/>
                      <a:pt x="1782019" y="853796"/>
                      <a:pt x="1782019" y="865445"/>
                    </a:cubicBezTo>
                    <a:cubicBezTo>
                      <a:pt x="1782019" y="997694"/>
                      <a:pt x="1822790" y="1063819"/>
                      <a:pt x="1904332" y="1063819"/>
                    </a:cubicBezTo>
                    <a:cubicBezTo>
                      <a:pt x="1970800" y="1063819"/>
                      <a:pt x="2004033" y="1012770"/>
                      <a:pt x="2004033" y="910670"/>
                    </a:cubicBezTo>
                    <a:cubicBezTo>
                      <a:pt x="2004033" y="817479"/>
                      <a:pt x="2001121" y="677350"/>
                      <a:pt x="1995296" y="490282"/>
                    </a:cubicBezTo>
                    <a:cubicBezTo>
                      <a:pt x="1989472" y="303214"/>
                      <a:pt x="1986560" y="163085"/>
                      <a:pt x="1986560" y="69894"/>
                    </a:cubicBezTo>
                    <a:cubicBezTo>
                      <a:pt x="1986560" y="49337"/>
                      <a:pt x="1992384" y="38716"/>
                      <a:pt x="2004033" y="38031"/>
                    </a:cubicBezTo>
                    <a:cubicBezTo>
                      <a:pt x="2028701" y="35290"/>
                      <a:pt x="2071528" y="34947"/>
                      <a:pt x="2132514" y="37003"/>
                    </a:cubicBezTo>
                    <a:cubicBezTo>
                      <a:pt x="2214741" y="39059"/>
                      <a:pt x="2259281" y="40086"/>
                      <a:pt x="2266133" y="40086"/>
                    </a:cubicBezTo>
                    <a:cubicBezTo>
                      <a:pt x="2294913" y="40086"/>
                      <a:pt x="2338082" y="38716"/>
                      <a:pt x="2395642" y="35975"/>
                    </a:cubicBezTo>
                    <a:cubicBezTo>
                      <a:pt x="2453201" y="33234"/>
                      <a:pt x="2496370" y="31864"/>
                      <a:pt x="2525150" y="31864"/>
                    </a:cubicBezTo>
                    <a:cubicBezTo>
                      <a:pt x="2542281" y="31864"/>
                      <a:pt x="2550846" y="40086"/>
                      <a:pt x="2550846" y="56532"/>
                    </a:cubicBezTo>
                    <a:cubicBezTo>
                      <a:pt x="2550846" y="136019"/>
                      <a:pt x="2547592" y="255077"/>
                      <a:pt x="2541082" y="413708"/>
                    </a:cubicBezTo>
                    <a:cubicBezTo>
                      <a:pt x="2534572" y="572338"/>
                      <a:pt x="2531317" y="691397"/>
                      <a:pt x="2531317" y="770884"/>
                    </a:cubicBezTo>
                    <a:cubicBezTo>
                      <a:pt x="2531317" y="793496"/>
                      <a:pt x="2531660" y="827072"/>
                      <a:pt x="2532345" y="871612"/>
                    </a:cubicBezTo>
                    <a:cubicBezTo>
                      <a:pt x="2533030" y="916152"/>
                      <a:pt x="2533373" y="949729"/>
                      <a:pt x="2533373" y="972341"/>
                    </a:cubicBezTo>
                    <a:cubicBezTo>
                      <a:pt x="2533373" y="1162835"/>
                      <a:pt x="2505964" y="1289945"/>
                      <a:pt x="2451145" y="1353671"/>
                    </a:cubicBezTo>
                    <a:cubicBezTo>
                      <a:pt x="2368232" y="1452344"/>
                      <a:pt x="2167118" y="1501681"/>
                      <a:pt x="1847801" y="1501681"/>
                    </a:cubicBezTo>
                    <a:cubicBezTo>
                      <a:pt x="1667585" y="1501681"/>
                      <a:pt x="1534308" y="1483522"/>
                      <a:pt x="1447969" y="1447205"/>
                    </a:cubicBezTo>
                    <a:cubicBezTo>
                      <a:pt x="1367112" y="1412944"/>
                      <a:pt x="1312979" y="1356070"/>
                      <a:pt x="1285570" y="1276583"/>
                    </a:cubicBezTo>
                    <a:cubicBezTo>
                      <a:pt x="1265013" y="1215598"/>
                      <a:pt x="1254735" y="1115211"/>
                      <a:pt x="1254735" y="975425"/>
                    </a:cubicBezTo>
                    <a:cubicBezTo>
                      <a:pt x="1254735" y="955553"/>
                      <a:pt x="1255077" y="923005"/>
                      <a:pt x="1255762" y="877779"/>
                    </a:cubicBezTo>
                    <a:cubicBezTo>
                      <a:pt x="1255762" y="832554"/>
                      <a:pt x="1255762" y="796922"/>
                      <a:pt x="1255762" y="770884"/>
                    </a:cubicBezTo>
                    <a:cubicBezTo>
                      <a:pt x="1255762" y="691397"/>
                      <a:pt x="1252508" y="571996"/>
                      <a:pt x="1245998" y="412680"/>
                    </a:cubicBezTo>
                    <a:cubicBezTo>
                      <a:pt x="1239488" y="253364"/>
                      <a:pt x="1236234" y="133963"/>
                      <a:pt x="1236234" y="54476"/>
                    </a:cubicBezTo>
                    <a:cubicBezTo>
                      <a:pt x="1236234" y="39401"/>
                      <a:pt x="1244456" y="31864"/>
                      <a:pt x="1260902" y="31864"/>
                    </a:cubicBezTo>
                    <a:close/>
                    <a:moveTo>
                      <a:pt x="1027883" y="11307"/>
                    </a:moveTo>
                    <a:cubicBezTo>
                      <a:pt x="1069682" y="11307"/>
                      <a:pt x="1093665" y="33577"/>
                      <a:pt x="1099832" y="78117"/>
                    </a:cubicBezTo>
                    <a:cubicBezTo>
                      <a:pt x="1098462" y="115804"/>
                      <a:pt x="1099832" y="171308"/>
                      <a:pt x="1103944" y="244627"/>
                    </a:cubicBezTo>
                    <a:cubicBezTo>
                      <a:pt x="1125186" y="378932"/>
                      <a:pt x="1135807" y="454650"/>
                      <a:pt x="1135807" y="471781"/>
                    </a:cubicBezTo>
                    <a:cubicBezTo>
                      <a:pt x="1135807" y="486171"/>
                      <a:pt x="1128612" y="493366"/>
                      <a:pt x="1114222" y="493366"/>
                    </a:cubicBezTo>
                    <a:cubicBezTo>
                      <a:pt x="1108740" y="493366"/>
                      <a:pt x="1099147" y="492680"/>
                      <a:pt x="1085443" y="491310"/>
                    </a:cubicBezTo>
                    <a:cubicBezTo>
                      <a:pt x="912765" y="467327"/>
                      <a:pt x="787368" y="455335"/>
                      <a:pt x="709252" y="455335"/>
                    </a:cubicBezTo>
                    <a:cubicBezTo>
                      <a:pt x="653063" y="455335"/>
                      <a:pt x="626339" y="454993"/>
                      <a:pt x="629080" y="454308"/>
                    </a:cubicBezTo>
                    <a:cubicBezTo>
                      <a:pt x="589336" y="457734"/>
                      <a:pt x="569465" y="469383"/>
                      <a:pt x="569465" y="489254"/>
                    </a:cubicBezTo>
                    <a:cubicBezTo>
                      <a:pt x="569465" y="520775"/>
                      <a:pt x="601670" y="540304"/>
                      <a:pt x="666082" y="547841"/>
                    </a:cubicBezTo>
                    <a:cubicBezTo>
                      <a:pt x="678416" y="549212"/>
                      <a:pt x="721928" y="549897"/>
                      <a:pt x="796618" y="549897"/>
                    </a:cubicBezTo>
                    <a:cubicBezTo>
                      <a:pt x="854178" y="549897"/>
                      <a:pt x="904199" y="547841"/>
                      <a:pt x="946684" y="543730"/>
                    </a:cubicBezTo>
                    <a:cubicBezTo>
                      <a:pt x="976834" y="540989"/>
                      <a:pt x="997648" y="538933"/>
                      <a:pt x="1009125" y="537563"/>
                    </a:cubicBezTo>
                    <a:lnTo>
                      <a:pt x="1018832" y="536098"/>
                    </a:lnTo>
                    <a:lnTo>
                      <a:pt x="1027691" y="537691"/>
                    </a:lnTo>
                    <a:cubicBezTo>
                      <a:pt x="1038098" y="542060"/>
                      <a:pt x="1043301" y="552981"/>
                      <a:pt x="1043301" y="570454"/>
                    </a:cubicBezTo>
                    <a:cubicBezTo>
                      <a:pt x="1043301" y="592381"/>
                      <a:pt x="1041759" y="625615"/>
                      <a:pt x="1038676" y="670155"/>
                    </a:cubicBezTo>
                    <a:cubicBezTo>
                      <a:pt x="1035592" y="714695"/>
                      <a:pt x="1034050" y="747928"/>
                      <a:pt x="1034050" y="769856"/>
                    </a:cubicBezTo>
                    <a:cubicBezTo>
                      <a:pt x="1034050" y="791783"/>
                      <a:pt x="1034736" y="824332"/>
                      <a:pt x="1036106" y="867501"/>
                    </a:cubicBezTo>
                    <a:cubicBezTo>
                      <a:pt x="1037476" y="910670"/>
                      <a:pt x="1038162" y="942876"/>
                      <a:pt x="1038162" y="964118"/>
                    </a:cubicBezTo>
                    <a:cubicBezTo>
                      <a:pt x="1038162" y="979879"/>
                      <a:pt x="1027541" y="987759"/>
                      <a:pt x="1006299" y="987759"/>
                    </a:cubicBezTo>
                    <a:cubicBezTo>
                      <a:pt x="1012466" y="987759"/>
                      <a:pt x="982658" y="983647"/>
                      <a:pt x="916876" y="975425"/>
                    </a:cubicBezTo>
                    <a:cubicBezTo>
                      <a:pt x="843557" y="965831"/>
                      <a:pt x="758931" y="961035"/>
                      <a:pt x="662999" y="961035"/>
                    </a:cubicBezTo>
                    <a:cubicBezTo>
                      <a:pt x="600643" y="961035"/>
                      <a:pt x="569465" y="978165"/>
                      <a:pt x="569465" y="1012427"/>
                    </a:cubicBezTo>
                    <a:cubicBezTo>
                      <a:pt x="569465" y="1119323"/>
                      <a:pt x="571863" y="1219366"/>
                      <a:pt x="576660" y="1312558"/>
                    </a:cubicBezTo>
                    <a:cubicBezTo>
                      <a:pt x="577345" y="1323521"/>
                      <a:pt x="579743" y="1347504"/>
                      <a:pt x="583855" y="1384507"/>
                    </a:cubicBezTo>
                    <a:cubicBezTo>
                      <a:pt x="586596" y="1415342"/>
                      <a:pt x="587966" y="1439668"/>
                      <a:pt x="587966" y="1457484"/>
                    </a:cubicBezTo>
                    <a:cubicBezTo>
                      <a:pt x="587966" y="1473244"/>
                      <a:pt x="575632" y="1481124"/>
                      <a:pt x="550964" y="1481124"/>
                    </a:cubicBezTo>
                    <a:cubicBezTo>
                      <a:pt x="543426" y="1481124"/>
                      <a:pt x="533490" y="1480096"/>
                      <a:pt x="521156" y="1478040"/>
                    </a:cubicBezTo>
                    <a:cubicBezTo>
                      <a:pt x="461541" y="1469818"/>
                      <a:pt x="379314" y="1465706"/>
                      <a:pt x="274473" y="1465706"/>
                    </a:cubicBezTo>
                    <a:cubicBezTo>
                      <a:pt x="248435" y="1465706"/>
                      <a:pt x="209205" y="1467077"/>
                      <a:pt x="156785" y="1469818"/>
                    </a:cubicBezTo>
                    <a:cubicBezTo>
                      <a:pt x="104365" y="1472559"/>
                      <a:pt x="65136" y="1473929"/>
                      <a:pt x="39097" y="1473929"/>
                    </a:cubicBezTo>
                    <a:cubicBezTo>
                      <a:pt x="22138" y="1473929"/>
                      <a:pt x="11538" y="1468340"/>
                      <a:pt x="7298" y="1457163"/>
                    </a:cubicBezTo>
                    <a:lnTo>
                      <a:pt x="5380" y="1445358"/>
                    </a:lnTo>
                    <a:lnTo>
                      <a:pt x="5504" y="1444122"/>
                    </a:lnTo>
                    <a:cubicBezTo>
                      <a:pt x="6443" y="1432430"/>
                      <a:pt x="9418" y="1370074"/>
                      <a:pt x="14429" y="1257054"/>
                    </a:cubicBezTo>
                    <a:cubicBezTo>
                      <a:pt x="24708" y="1019965"/>
                      <a:pt x="29847" y="850713"/>
                      <a:pt x="29847" y="749299"/>
                    </a:cubicBezTo>
                    <a:cubicBezTo>
                      <a:pt x="29847" y="681461"/>
                      <a:pt x="20254" y="454993"/>
                      <a:pt x="1067" y="69894"/>
                    </a:cubicBezTo>
                    <a:lnTo>
                      <a:pt x="39" y="56532"/>
                    </a:lnTo>
                    <a:cubicBezTo>
                      <a:pt x="-646" y="40086"/>
                      <a:pt x="7919" y="31864"/>
                      <a:pt x="25735" y="31864"/>
                    </a:cubicBezTo>
                    <a:cubicBezTo>
                      <a:pt x="79869" y="31864"/>
                      <a:pt x="161239" y="33234"/>
                      <a:pt x="269848" y="35975"/>
                    </a:cubicBezTo>
                    <a:cubicBezTo>
                      <a:pt x="378457" y="38716"/>
                      <a:pt x="460171" y="40086"/>
                      <a:pt x="514989" y="40086"/>
                    </a:cubicBezTo>
                    <a:cubicBezTo>
                      <a:pt x="571863" y="40086"/>
                      <a:pt x="657345" y="35290"/>
                      <a:pt x="771436" y="25697"/>
                    </a:cubicBezTo>
                    <a:cubicBezTo>
                      <a:pt x="885527" y="16103"/>
                      <a:pt x="971009" y="11307"/>
                      <a:pt x="1027883" y="11307"/>
                    </a:cubicBezTo>
                    <a:close/>
                    <a:moveTo>
                      <a:pt x="3172808" y="0"/>
                    </a:moveTo>
                    <a:cubicBezTo>
                      <a:pt x="3182402" y="0"/>
                      <a:pt x="3196448" y="14733"/>
                      <a:pt x="3214950" y="44198"/>
                    </a:cubicBezTo>
                    <a:cubicBezTo>
                      <a:pt x="3226599" y="62699"/>
                      <a:pt x="3281760" y="141158"/>
                      <a:pt x="3380433" y="279574"/>
                    </a:cubicBezTo>
                    <a:cubicBezTo>
                      <a:pt x="3433196" y="357005"/>
                      <a:pt x="3516451" y="469383"/>
                      <a:pt x="3630199" y="616707"/>
                    </a:cubicBezTo>
                    <a:cubicBezTo>
                      <a:pt x="3637051" y="611910"/>
                      <a:pt x="3640477" y="589640"/>
                      <a:pt x="3640477" y="549897"/>
                    </a:cubicBezTo>
                    <a:cubicBezTo>
                      <a:pt x="3640477" y="497134"/>
                      <a:pt x="3636023" y="417477"/>
                      <a:pt x="3627115" y="310923"/>
                    </a:cubicBezTo>
                    <a:cubicBezTo>
                      <a:pt x="3618208" y="204370"/>
                      <a:pt x="3613753" y="124712"/>
                      <a:pt x="3613753" y="71950"/>
                    </a:cubicBezTo>
                    <a:cubicBezTo>
                      <a:pt x="3613753" y="45226"/>
                      <a:pt x="3620606" y="31864"/>
                      <a:pt x="3634310" y="31864"/>
                    </a:cubicBezTo>
                    <a:cubicBezTo>
                      <a:pt x="3661719" y="31864"/>
                      <a:pt x="3702833" y="32891"/>
                      <a:pt x="3757652" y="34947"/>
                    </a:cubicBezTo>
                    <a:cubicBezTo>
                      <a:pt x="3812470" y="37003"/>
                      <a:pt x="3853584" y="38031"/>
                      <a:pt x="3880993" y="38031"/>
                    </a:cubicBezTo>
                    <a:cubicBezTo>
                      <a:pt x="3910458" y="38031"/>
                      <a:pt x="3954655" y="37003"/>
                      <a:pt x="4013585" y="34947"/>
                    </a:cubicBezTo>
                    <a:cubicBezTo>
                      <a:pt x="4072514" y="32891"/>
                      <a:pt x="4116712" y="31864"/>
                      <a:pt x="4146176" y="31864"/>
                    </a:cubicBezTo>
                    <a:cubicBezTo>
                      <a:pt x="4158510" y="31864"/>
                      <a:pt x="4164678" y="41114"/>
                      <a:pt x="4164678" y="59615"/>
                    </a:cubicBezTo>
                    <a:cubicBezTo>
                      <a:pt x="4164678" y="137732"/>
                      <a:pt x="4160909" y="255420"/>
                      <a:pt x="4153372" y="412680"/>
                    </a:cubicBezTo>
                    <a:cubicBezTo>
                      <a:pt x="4145834" y="569940"/>
                      <a:pt x="4142065" y="687971"/>
                      <a:pt x="4142065" y="766772"/>
                    </a:cubicBezTo>
                    <a:lnTo>
                      <a:pt x="4140010" y="1450289"/>
                    </a:lnTo>
                    <a:cubicBezTo>
                      <a:pt x="4140010" y="1466049"/>
                      <a:pt x="4128018" y="1473929"/>
                      <a:pt x="4104035" y="1473929"/>
                    </a:cubicBezTo>
                    <a:cubicBezTo>
                      <a:pt x="4081422" y="1473929"/>
                      <a:pt x="4047675" y="1472559"/>
                      <a:pt x="4002792" y="1469818"/>
                    </a:cubicBezTo>
                    <a:cubicBezTo>
                      <a:pt x="3957910" y="1467077"/>
                      <a:pt x="3924162" y="1465706"/>
                      <a:pt x="3901550" y="1465706"/>
                    </a:cubicBezTo>
                    <a:cubicBezTo>
                      <a:pt x="3878252" y="1465706"/>
                      <a:pt x="3842963" y="1467077"/>
                      <a:pt x="3795682" y="1469818"/>
                    </a:cubicBezTo>
                    <a:cubicBezTo>
                      <a:pt x="3748401" y="1472559"/>
                      <a:pt x="3712769" y="1473929"/>
                      <a:pt x="3688786" y="1473929"/>
                    </a:cubicBezTo>
                    <a:cubicBezTo>
                      <a:pt x="3677137" y="1473929"/>
                      <a:pt x="3663090" y="1462623"/>
                      <a:pt x="3646644" y="1440010"/>
                    </a:cubicBezTo>
                    <a:cubicBezTo>
                      <a:pt x="3397906" y="1096025"/>
                      <a:pt x="3263258" y="924032"/>
                      <a:pt x="3242702" y="924032"/>
                    </a:cubicBezTo>
                    <a:cubicBezTo>
                      <a:pt x="3233108" y="924032"/>
                      <a:pt x="3228312" y="933968"/>
                      <a:pt x="3228312" y="953840"/>
                    </a:cubicBezTo>
                    <a:cubicBezTo>
                      <a:pt x="3228312" y="1007288"/>
                      <a:pt x="3230368" y="1087631"/>
                      <a:pt x="3234479" y="1194869"/>
                    </a:cubicBezTo>
                    <a:cubicBezTo>
                      <a:pt x="3238590" y="1302108"/>
                      <a:pt x="3240646" y="1382451"/>
                      <a:pt x="3240646" y="1435899"/>
                    </a:cubicBezTo>
                    <a:cubicBezTo>
                      <a:pt x="3240646" y="1461252"/>
                      <a:pt x="3230025" y="1473929"/>
                      <a:pt x="3208783" y="1473929"/>
                    </a:cubicBezTo>
                    <a:cubicBezTo>
                      <a:pt x="3184114" y="1473929"/>
                      <a:pt x="3146941" y="1472559"/>
                      <a:pt x="3097262" y="1469818"/>
                    </a:cubicBezTo>
                    <a:cubicBezTo>
                      <a:pt x="3047582" y="1467077"/>
                      <a:pt x="3010409" y="1465706"/>
                      <a:pt x="2985740" y="1465706"/>
                    </a:cubicBezTo>
                    <a:cubicBezTo>
                      <a:pt x="2959016" y="1465706"/>
                      <a:pt x="2918760" y="1467077"/>
                      <a:pt x="2864969" y="1469818"/>
                    </a:cubicBezTo>
                    <a:cubicBezTo>
                      <a:pt x="2811178" y="1472559"/>
                      <a:pt x="2770921" y="1473929"/>
                      <a:pt x="2744197" y="1473929"/>
                    </a:cubicBezTo>
                    <a:cubicBezTo>
                      <a:pt x="2721584" y="1473929"/>
                      <a:pt x="2710278" y="1463993"/>
                      <a:pt x="2710278" y="1444122"/>
                    </a:cubicBezTo>
                    <a:cubicBezTo>
                      <a:pt x="2710278" y="1369432"/>
                      <a:pt x="2713704" y="1257225"/>
                      <a:pt x="2720557" y="1107503"/>
                    </a:cubicBezTo>
                    <a:cubicBezTo>
                      <a:pt x="2727409" y="957780"/>
                      <a:pt x="2730835" y="845574"/>
                      <a:pt x="2730835" y="770884"/>
                    </a:cubicBezTo>
                    <a:cubicBezTo>
                      <a:pt x="2730835" y="692767"/>
                      <a:pt x="2727580" y="575765"/>
                      <a:pt x="2721071" y="419875"/>
                    </a:cubicBezTo>
                    <a:cubicBezTo>
                      <a:pt x="2714561" y="263985"/>
                      <a:pt x="2711306" y="147325"/>
                      <a:pt x="2711306" y="69894"/>
                    </a:cubicBezTo>
                    <a:cubicBezTo>
                      <a:pt x="2711306" y="54819"/>
                      <a:pt x="2725353" y="47281"/>
                      <a:pt x="2753448" y="47281"/>
                    </a:cubicBezTo>
                    <a:cubicBezTo>
                      <a:pt x="2784283" y="47281"/>
                      <a:pt x="2851093" y="41457"/>
                      <a:pt x="2953877" y="29808"/>
                    </a:cubicBezTo>
                    <a:cubicBezTo>
                      <a:pt x="2967582" y="28437"/>
                      <a:pt x="3004242" y="22613"/>
                      <a:pt x="3063857" y="12335"/>
                    </a:cubicBezTo>
                    <a:cubicBezTo>
                      <a:pt x="3109082" y="4112"/>
                      <a:pt x="3145399" y="0"/>
                      <a:pt x="3172808" y="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zh-TW" altLang="en-US" dirty="0">
                  <a:ln w="28575" cmpd="dbl">
                    <a:solidFill>
                      <a:schemeClr val="accent1">
                        <a:alpha val="50000"/>
                      </a:schemeClr>
                    </a:solidFill>
                  </a:ln>
                  <a:pattFill prst="wdUpDiag">
                    <a:fgClr>
                      <a:schemeClr val="accent1"/>
                    </a:fgClr>
                    <a:bgClr>
                      <a:schemeClr val="bg1"/>
                    </a:bgClr>
                  </a:pattFill>
                  <a:latin typeface="Berlin Sans FB" panose="020E0602020502020306" pitchFamily="34" charset="0"/>
                </a:endParaRPr>
              </a:p>
            </p:txBody>
          </p:sp>
          <p:sp>
            <p:nvSpPr>
              <p:cNvPr id="39" name="文字方塊 38">
                <a:extLst>
                  <a:ext uri="{FF2B5EF4-FFF2-40B4-BE49-F238E27FC236}">
                    <a16:creationId xmlns:a16="http://schemas.microsoft.com/office/drawing/2014/main" id="{B5B08CE4-7A18-7A4A-8B9F-DE8EC9E408A7}"/>
                  </a:ext>
                </a:extLst>
              </p:cNvPr>
              <p:cNvSpPr txBox="1"/>
              <p:nvPr/>
            </p:nvSpPr>
            <p:spPr>
              <a:xfrm rot="2700000">
                <a:off x="9364748" y="5618401"/>
                <a:ext cx="1290151" cy="253176"/>
              </a:xfrm>
              <a:custGeom>
                <a:avLst/>
                <a:gdLst/>
                <a:ahLst/>
                <a:cxnLst/>
                <a:rect l="l" t="t" r="r" b="b"/>
                <a:pathLst>
                  <a:path w="7641885" h="1499625">
                    <a:moveTo>
                      <a:pt x="3740161" y="652681"/>
                    </a:moveTo>
                    <a:cubicBezTo>
                      <a:pt x="3679860" y="696536"/>
                      <a:pt x="3649711" y="741761"/>
                      <a:pt x="3649711" y="788357"/>
                    </a:cubicBezTo>
                    <a:cubicBezTo>
                      <a:pt x="3649711" y="812340"/>
                      <a:pt x="3658790" y="833411"/>
                      <a:pt x="3676949" y="851569"/>
                    </a:cubicBezTo>
                    <a:cubicBezTo>
                      <a:pt x="3695107" y="869728"/>
                      <a:pt x="3716178" y="878807"/>
                      <a:pt x="3740161" y="878807"/>
                    </a:cubicBezTo>
                    <a:cubicBezTo>
                      <a:pt x="3764829" y="878807"/>
                      <a:pt x="3786071" y="869728"/>
                      <a:pt x="3803887" y="851569"/>
                    </a:cubicBezTo>
                    <a:cubicBezTo>
                      <a:pt x="3821703" y="833411"/>
                      <a:pt x="3830611" y="812340"/>
                      <a:pt x="3830611" y="788357"/>
                    </a:cubicBezTo>
                    <a:cubicBezTo>
                      <a:pt x="3830611" y="734224"/>
                      <a:pt x="3800461" y="688999"/>
                      <a:pt x="3740161" y="652681"/>
                    </a:cubicBezTo>
                    <a:close/>
                    <a:moveTo>
                      <a:pt x="603492" y="455335"/>
                    </a:moveTo>
                    <a:cubicBezTo>
                      <a:pt x="575397" y="455335"/>
                      <a:pt x="561350" y="505700"/>
                      <a:pt x="561350" y="606428"/>
                    </a:cubicBezTo>
                    <a:cubicBezTo>
                      <a:pt x="561350" y="622189"/>
                      <a:pt x="562035" y="645487"/>
                      <a:pt x="563406" y="676322"/>
                    </a:cubicBezTo>
                    <a:cubicBezTo>
                      <a:pt x="564776" y="707157"/>
                      <a:pt x="565462" y="730455"/>
                      <a:pt x="565462" y="746215"/>
                    </a:cubicBezTo>
                    <a:cubicBezTo>
                      <a:pt x="565462" y="757179"/>
                      <a:pt x="575740" y="762661"/>
                      <a:pt x="596297" y="762661"/>
                    </a:cubicBezTo>
                    <a:cubicBezTo>
                      <a:pt x="699081" y="762661"/>
                      <a:pt x="750474" y="710583"/>
                      <a:pt x="750474" y="606428"/>
                    </a:cubicBezTo>
                    <a:cubicBezTo>
                      <a:pt x="750474" y="505700"/>
                      <a:pt x="701480" y="455335"/>
                      <a:pt x="603492" y="455335"/>
                    </a:cubicBezTo>
                    <a:close/>
                    <a:moveTo>
                      <a:pt x="5181180" y="425527"/>
                    </a:moveTo>
                    <a:cubicBezTo>
                      <a:pt x="5153085" y="425527"/>
                      <a:pt x="5139038" y="468355"/>
                      <a:pt x="5139038" y="554008"/>
                    </a:cubicBezTo>
                    <a:cubicBezTo>
                      <a:pt x="5139038" y="564287"/>
                      <a:pt x="5139723" y="579705"/>
                      <a:pt x="5141094" y="600261"/>
                    </a:cubicBezTo>
                    <a:cubicBezTo>
                      <a:pt x="5142465" y="620818"/>
                      <a:pt x="5143149" y="636236"/>
                      <a:pt x="5143149" y="646514"/>
                    </a:cubicBezTo>
                    <a:cubicBezTo>
                      <a:pt x="5143149" y="656793"/>
                      <a:pt x="5157196" y="661932"/>
                      <a:pt x="5185291" y="661932"/>
                    </a:cubicBezTo>
                    <a:cubicBezTo>
                      <a:pt x="5296298" y="661932"/>
                      <a:pt x="5351802" y="621846"/>
                      <a:pt x="5351802" y="541674"/>
                    </a:cubicBezTo>
                    <a:cubicBezTo>
                      <a:pt x="5351802" y="464243"/>
                      <a:pt x="5294927" y="425527"/>
                      <a:pt x="5181180" y="425527"/>
                    </a:cubicBezTo>
                    <a:close/>
                    <a:moveTo>
                      <a:pt x="24815" y="23640"/>
                    </a:moveTo>
                    <a:cubicBezTo>
                      <a:pt x="67300" y="23640"/>
                      <a:pt x="131026" y="25011"/>
                      <a:pt x="215995" y="27752"/>
                    </a:cubicBezTo>
                    <a:cubicBezTo>
                      <a:pt x="300963" y="30492"/>
                      <a:pt x="364689" y="31863"/>
                      <a:pt x="407174" y="31863"/>
                    </a:cubicBezTo>
                    <a:cubicBezTo>
                      <a:pt x="443491" y="31863"/>
                      <a:pt x="497966" y="30492"/>
                      <a:pt x="570601" y="27752"/>
                    </a:cubicBezTo>
                    <a:cubicBezTo>
                      <a:pt x="643235" y="25011"/>
                      <a:pt x="697711" y="23640"/>
                      <a:pt x="734028" y="23640"/>
                    </a:cubicBezTo>
                    <a:cubicBezTo>
                      <a:pt x="903965" y="23640"/>
                      <a:pt x="1042210" y="75889"/>
                      <a:pt x="1148763" y="180387"/>
                    </a:cubicBezTo>
                    <a:cubicBezTo>
                      <a:pt x="1255316" y="284884"/>
                      <a:pt x="1308593" y="422101"/>
                      <a:pt x="1308593" y="592039"/>
                    </a:cubicBezTo>
                    <a:cubicBezTo>
                      <a:pt x="1308593" y="775680"/>
                      <a:pt x="1260969" y="919578"/>
                      <a:pt x="1165723" y="1023733"/>
                    </a:cubicBezTo>
                    <a:cubicBezTo>
                      <a:pt x="1067049" y="1132000"/>
                      <a:pt x="927263" y="1186133"/>
                      <a:pt x="746362" y="1186133"/>
                    </a:cubicBezTo>
                    <a:cubicBezTo>
                      <a:pt x="732658" y="1186133"/>
                      <a:pt x="712272" y="1184933"/>
                      <a:pt x="685205" y="1182535"/>
                    </a:cubicBezTo>
                    <a:cubicBezTo>
                      <a:pt x="658139" y="1180137"/>
                      <a:pt x="637753" y="1178938"/>
                      <a:pt x="624049" y="1178938"/>
                    </a:cubicBezTo>
                    <a:cubicBezTo>
                      <a:pt x="587732" y="1178938"/>
                      <a:pt x="569573" y="1189559"/>
                      <a:pt x="569573" y="1210801"/>
                    </a:cubicBezTo>
                    <a:cubicBezTo>
                      <a:pt x="569573" y="1237525"/>
                      <a:pt x="572656" y="1277439"/>
                      <a:pt x="578823" y="1330545"/>
                    </a:cubicBezTo>
                    <a:cubicBezTo>
                      <a:pt x="584991" y="1383650"/>
                      <a:pt x="588074" y="1423222"/>
                      <a:pt x="588074" y="1449261"/>
                    </a:cubicBezTo>
                    <a:cubicBezTo>
                      <a:pt x="588074" y="1465021"/>
                      <a:pt x="581222" y="1472901"/>
                      <a:pt x="567517" y="1472901"/>
                    </a:cubicBezTo>
                    <a:cubicBezTo>
                      <a:pt x="562721" y="1472901"/>
                      <a:pt x="554155" y="1471873"/>
                      <a:pt x="541821" y="1469818"/>
                    </a:cubicBezTo>
                    <a:cubicBezTo>
                      <a:pt x="482206" y="1461595"/>
                      <a:pt x="393126" y="1457483"/>
                      <a:pt x="274582" y="1457483"/>
                    </a:cubicBezTo>
                    <a:cubicBezTo>
                      <a:pt x="248543" y="1457483"/>
                      <a:pt x="209314" y="1458854"/>
                      <a:pt x="156893" y="1461595"/>
                    </a:cubicBezTo>
                    <a:cubicBezTo>
                      <a:pt x="104473" y="1464336"/>
                      <a:pt x="65244" y="1465706"/>
                      <a:pt x="39205" y="1465706"/>
                    </a:cubicBezTo>
                    <a:cubicBezTo>
                      <a:pt x="16593" y="1465706"/>
                      <a:pt x="5286" y="1455770"/>
                      <a:pt x="5286" y="1435899"/>
                    </a:cubicBezTo>
                    <a:cubicBezTo>
                      <a:pt x="5286" y="1359153"/>
                      <a:pt x="9398" y="1243863"/>
                      <a:pt x="17621" y="1090029"/>
                    </a:cubicBezTo>
                    <a:cubicBezTo>
                      <a:pt x="25843" y="936195"/>
                      <a:pt x="29955" y="820905"/>
                      <a:pt x="29955" y="744160"/>
                    </a:cubicBezTo>
                    <a:cubicBezTo>
                      <a:pt x="29955" y="548184"/>
                      <a:pt x="20361" y="320687"/>
                      <a:pt x="1175" y="61671"/>
                    </a:cubicBezTo>
                    <a:lnTo>
                      <a:pt x="147" y="47281"/>
                    </a:lnTo>
                    <a:cubicBezTo>
                      <a:pt x="-1223" y="31520"/>
                      <a:pt x="6999" y="23640"/>
                      <a:pt x="24815" y="23640"/>
                    </a:cubicBezTo>
                    <a:close/>
                    <a:moveTo>
                      <a:pt x="1995240" y="22612"/>
                    </a:moveTo>
                    <a:cubicBezTo>
                      <a:pt x="2006203" y="22612"/>
                      <a:pt x="2011685" y="29465"/>
                      <a:pt x="2011685" y="43169"/>
                    </a:cubicBezTo>
                    <a:cubicBezTo>
                      <a:pt x="2011685" y="89765"/>
                      <a:pt x="2006717" y="159830"/>
                      <a:pt x="1996781" y="253363"/>
                    </a:cubicBezTo>
                    <a:cubicBezTo>
                      <a:pt x="1986845" y="346897"/>
                      <a:pt x="1981878" y="416962"/>
                      <a:pt x="1981878" y="463558"/>
                    </a:cubicBezTo>
                    <a:cubicBezTo>
                      <a:pt x="1981878" y="475207"/>
                      <a:pt x="1988044" y="482402"/>
                      <a:pt x="2000379" y="485143"/>
                    </a:cubicBezTo>
                    <a:cubicBezTo>
                      <a:pt x="2028473" y="490625"/>
                      <a:pt x="2083292" y="493366"/>
                      <a:pt x="2164834" y="493366"/>
                    </a:cubicBezTo>
                    <a:cubicBezTo>
                      <a:pt x="2240894" y="493366"/>
                      <a:pt x="2291944" y="490625"/>
                      <a:pt x="2317982" y="485143"/>
                    </a:cubicBezTo>
                    <a:cubicBezTo>
                      <a:pt x="2335113" y="481031"/>
                      <a:pt x="2343679" y="467669"/>
                      <a:pt x="2343679" y="445056"/>
                    </a:cubicBezTo>
                    <a:cubicBezTo>
                      <a:pt x="2343679" y="401887"/>
                      <a:pt x="2340767" y="336961"/>
                      <a:pt x="2334942" y="250280"/>
                    </a:cubicBezTo>
                    <a:cubicBezTo>
                      <a:pt x="2329118" y="163598"/>
                      <a:pt x="2326205" y="98673"/>
                      <a:pt x="2326205" y="55503"/>
                    </a:cubicBezTo>
                    <a:cubicBezTo>
                      <a:pt x="2326205" y="33576"/>
                      <a:pt x="2331687" y="22612"/>
                      <a:pt x="2342651" y="22612"/>
                    </a:cubicBezTo>
                    <a:cubicBezTo>
                      <a:pt x="2371430" y="22612"/>
                      <a:pt x="2415285" y="24154"/>
                      <a:pt x="2474215" y="27238"/>
                    </a:cubicBezTo>
                    <a:cubicBezTo>
                      <a:pt x="2533145" y="30321"/>
                      <a:pt x="2577342" y="31863"/>
                      <a:pt x="2606807" y="31863"/>
                    </a:cubicBezTo>
                    <a:cubicBezTo>
                      <a:pt x="2635586" y="31863"/>
                      <a:pt x="2678756" y="30492"/>
                      <a:pt x="2736315" y="27752"/>
                    </a:cubicBezTo>
                    <a:cubicBezTo>
                      <a:pt x="2793875" y="25011"/>
                      <a:pt x="2836701" y="23640"/>
                      <a:pt x="2864796" y="23640"/>
                    </a:cubicBezTo>
                    <a:cubicBezTo>
                      <a:pt x="2882612" y="23640"/>
                      <a:pt x="2891520" y="31863"/>
                      <a:pt x="2891520" y="48309"/>
                    </a:cubicBezTo>
                    <a:cubicBezTo>
                      <a:pt x="2891520" y="127795"/>
                      <a:pt x="2888265" y="246854"/>
                      <a:pt x="2881756" y="405484"/>
                    </a:cubicBezTo>
                    <a:cubicBezTo>
                      <a:pt x="2875246" y="564115"/>
                      <a:pt x="2871991" y="683174"/>
                      <a:pt x="2871991" y="762661"/>
                    </a:cubicBezTo>
                    <a:cubicBezTo>
                      <a:pt x="2871991" y="837351"/>
                      <a:pt x="2875417" y="949557"/>
                      <a:pt x="2882269" y="1099280"/>
                    </a:cubicBezTo>
                    <a:cubicBezTo>
                      <a:pt x="2889121" y="1249002"/>
                      <a:pt x="2892547" y="1361209"/>
                      <a:pt x="2892547" y="1435899"/>
                    </a:cubicBezTo>
                    <a:cubicBezTo>
                      <a:pt x="2892547" y="1456456"/>
                      <a:pt x="2882612" y="1466734"/>
                      <a:pt x="2862740" y="1466734"/>
                    </a:cubicBezTo>
                    <a:cubicBezTo>
                      <a:pt x="2833961" y="1466734"/>
                      <a:pt x="2791134" y="1465192"/>
                      <a:pt x="2734260" y="1462109"/>
                    </a:cubicBezTo>
                    <a:cubicBezTo>
                      <a:pt x="2677385" y="1459025"/>
                      <a:pt x="2634902" y="1457483"/>
                      <a:pt x="2606807" y="1457483"/>
                    </a:cubicBezTo>
                    <a:cubicBezTo>
                      <a:pt x="2577342" y="1457483"/>
                      <a:pt x="2533659" y="1458854"/>
                      <a:pt x="2475757" y="1461595"/>
                    </a:cubicBezTo>
                    <a:cubicBezTo>
                      <a:pt x="2417855" y="1464336"/>
                      <a:pt x="2374514" y="1465706"/>
                      <a:pt x="2345734" y="1465706"/>
                    </a:cubicBezTo>
                    <a:cubicBezTo>
                      <a:pt x="2324492" y="1465706"/>
                      <a:pt x="2313871" y="1453029"/>
                      <a:pt x="2313871" y="1427676"/>
                    </a:cubicBezTo>
                    <a:cubicBezTo>
                      <a:pt x="2313871" y="1381766"/>
                      <a:pt x="2316955" y="1312386"/>
                      <a:pt x="2323122" y="1219538"/>
                    </a:cubicBezTo>
                    <a:cubicBezTo>
                      <a:pt x="2329288" y="1126689"/>
                      <a:pt x="2332372" y="1057309"/>
                      <a:pt x="2332372" y="1011399"/>
                    </a:cubicBezTo>
                    <a:cubicBezTo>
                      <a:pt x="2332372" y="983990"/>
                      <a:pt x="2324150" y="968572"/>
                      <a:pt x="2307704" y="965146"/>
                    </a:cubicBezTo>
                    <a:cubicBezTo>
                      <a:pt x="2281665" y="958979"/>
                      <a:pt x="2234042" y="955895"/>
                      <a:pt x="2164834" y="955895"/>
                    </a:cubicBezTo>
                    <a:cubicBezTo>
                      <a:pt x="2094940" y="955895"/>
                      <a:pt x="2046289" y="958979"/>
                      <a:pt x="2018880" y="965146"/>
                    </a:cubicBezTo>
                    <a:cubicBezTo>
                      <a:pt x="2002434" y="968572"/>
                      <a:pt x="1994212" y="983990"/>
                      <a:pt x="1994212" y="1011399"/>
                    </a:cubicBezTo>
                    <a:cubicBezTo>
                      <a:pt x="1994212" y="1057309"/>
                      <a:pt x="1996267" y="1126689"/>
                      <a:pt x="2000379" y="1219538"/>
                    </a:cubicBezTo>
                    <a:cubicBezTo>
                      <a:pt x="2004490" y="1312386"/>
                      <a:pt x="2006546" y="1381766"/>
                      <a:pt x="2006546" y="1427676"/>
                    </a:cubicBezTo>
                    <a:cubicBezTo>
                      <a:pt x="2006546" y="1453029"/>
                      <a:pt x="1995925" y="1465706"/>
                      <a:pt x="1974683" y="1465706"/>
                    </a:cubicBezTo>
                    <a:cubicBezTo>
                      <a:pt x="1945218" y="1465706"/>
                      <a:pt x="1901020" y="1464336"/>
                      <a:pt x="1842091" y="1461595"/>
                    </a:cubicBezTo>
                    <a:cubicBezTo>
                      <a:pt x="1783161" y="1458854"/>
                      <a:pt x="1738964" y="1457483"/>
                      <a:pt x="1709499" y="1457483"/>
                    </a:cubicBezTo>
                    <a:cubicBezTo>
                      <a:pt x="1682775" y="1457483"/>
                      <a:pt x="1642518" y="1458854"/>
                      <a:pt x="1588727" y="1461595"/>
                    </a:cubicBezTo>
                    <a:cubicBezTo>
                      <a:pt x="1534937" y="1464336"/>
                      <a:pt x="1494679" y="1465706"/>
                      <a:pt x="1467955" y="1465706"/>
                    </a:cubicBezTo>
                    <a:cubicBezTo>
                      <a:pt x="1445343" y="1465706"/>
                      <a:pt x="1434037" y="1455770"/>
                      <a:pt x="1434037" y="1435899"/>
                    </a:cubicBezTo>
                    <a:cubicBezTo>
                      <a:pt x="1434037" y="1361209"/>
                      <a:pt x="1437463" y="1249002"/>
                      <a:pt x="1444315" y="1099280"/>
                    </a:cubicBezTo>
                    <a:cubicBezTo>
                      <a:pt x="1451167" y="949557"/>
                      <a:pt x="1454594" y="837351"/>
                      <a:pt x="1454594" y="762661"/>
                    </a:cubicBezTo>
                    <a:cubicBezTo>
                      <a:pt x="1454594" y="683174"/>
                      <a:pt x="1451338" y="563773"/>
                      <a:pt x="1444829" y="404457"/>
                    </a:cubicBezTo>
                    <a:cubicBezTo>
                      <a:pt x="1438319" y="245141"/>
                      <a:pt x="1435064" y="125740"/>
                      <a:pt x="1435064" y="46253"/>
                    </a:cubicBezTo>
                    <a:cubicBezTo>
                      <a:pt x="1435064" y="31178"/>
                      <a:pt x="1443287" y="23640"/>
                      <a:pt x="1459733" y="23640"/>
                    </a:cubicBezTo>
                    <a:cubicBezTo>
                      <a:pt x="1488512" y="23640"/>
                      <a:pt x="1531853" y="25011"/>
                      <a:pt x="1589755" y="27752"/>
                    </a:cubicBezTo>
                    <a:cubicBezTo>
                      <a:pt x="1647657" y="30492"/>
                      <a:pt x="1690998" y="31863"/>
                      <a:pt x="1719777" y="31863"/>
                    </a:cubicBezTo>
                    <a:cubicBezTo>
                      <a:pt x="1750613" y="31863"/>
                      <a:pt x="1796523" y="30321"/>
                      <a:pt x="1857508" y="27238"/>
                    </a:cubicBezTo>
                    <a:cubicBezTo>
                      <a:pt x="1918494" y="24154"/>
                      <a:pt x="1964404" y="22612"/>
                      <a:pt x="1995240" y="22612"/>
                    </a:cubicBezTo>
                    <a:close/>
                    <a:moveTo>
                      <a:pt x="5327133" y="17473"/>
                    </a:moveTo>
                    <a:cubicBezTo>
                      <a:pt x="5487477" y="17473"/>
                      <a:pt x="5619726" y="51392"/>
                      <a:pt x="5723881" y="119230"/>
                    </a:cubicBezTo>
                    <a:cubicBezTo>
                      <a:pt x="5845167" y="199402"/>
                      <a:pt x="5905810" y="315548"/>
                      <a:pt x="5905810" y="467669"/>
                    </a:cubicBezTo>
                    <a:cubicBezTo>
                      <a:pt x="5905810" y="566343"/>
                      <a:pt x="5891249" y="645829"/>
                      <a:pt x="5862126" y="706129"/>
                    </a:cubicBezTo>
                    <a:cubicBezTo>
                      <a:pt x="5833004" y="766430"/>
                      <a:pt x="5780070" y="823989"/>
                      <a:pt x="5703324" y="878807"/>
                    </a:cubicBezTo>
                    <a:cubicBezTo>
                      <a:pt x="5686879" y="890456"/>
                      <a:pt x="5678656" y="901762"/>
                      <a:pt x="5678656" y="912726"/>
                    </a:cubicBezTo>
                    <a:cubicBezTo>
                      <a:pt x="5678656" y="920949"/>
                      <a:pt x="5721141" y="1011399"/>
                      <a:pt x="5806109" y="1184077"/>
                    </a:cubicBezTo>
                    <a:cubicBezTo>
                      <a:pt x="5891077" y="1356755"/>
                      <a:pt x="5933562" y="1446862"/>
                      <a:pt x="5933562" y="1454400"/>
                    </a:cubicBezTo>
                    <a:cubicBezTo>
                      <a:pt x="5933562" y="1461937"/>
                      <a:pt x="5924311" y="1465706"/>
                      <a:pt x="5905810" y="1465706"/>
                    </a:cubicBezTo>
                    <a:cubicBezTo>
                      <a:pt x="5875659" y="1465706"/>
                      <a:pt x="5830948" y="1464336"/>
                      <a:pt x="5771676" y="1461595"/>
                    </a:cubicBezTo>
                    <a:cubicBezTo>
                      <a:pt x="5712404" y="1458854"/>
                      <a:pt x="5668035" y="1457483"/>
                      <a:pt x="5638570" y="1457483"/>
                    </a:cubicBezTo>
                    <a:cubicBezTo>
                      <a:pt x="5609791" y="1457483"/>
                      <a:pt x="5567135" y="1458854"/>
                      <a:pt x="5510604" y="1461595"/>
                    </a:cubicBezTo>
                    <a:cubicBezTo>
                      <a:pt x="5454072" y="1464336"/>
                      <a:pt x="5411760" y="1465706"/>
                      <a:pt x="5383665" y="1465706"/>
                    </a:cubicBezTo>
                    <a:cubicBezTo>
                      <a:pt x="5360368" y="1465706"/>
                      <a:pt x="5344950" y="1457141"/>
                      <a:pt x="5337412" y="1440010"/>
                    </a:cubicBezTo>
                    <a:cubicBezTo>
                      <a:pt x="5325078" y="1409175"/>
                      <a:pt x="5307261" y="1362579"/>
                      <a:pt x="5283964" y="1300223"/>
                    </a:cubicBezTo>
                    <a:cubicBezTo>
                      <a:pt x="5261351" y="1244034"/>
                      <a:pt x="5229145" y="1158723"/>
                      <a:pt x="5187347" y="1044290"/>
                    </a:cubicBezTo>
                    <a:cubicBezTo>
                      <a:pt x="5177753" y="1014825"/>
                      <a:pt x="5168845" y="1000093"/>
                      <a:pt x="5160623" y="1000093"/>
                    </a:cubicBezTo>
                    <a:cubicBezTo>
                      <a:pt x="5154456" y="1000093"/>
                      <a:pt x="5151372" y="1011399"/>
                      <a:pt x="5151372" y="1034012"/>
                    </a:cubicBezTo>
                    <a:cubicBezTo>
                      <a:pt x="5151372" y="1080607"/>
                      <a:pt x="5155997" y="1150501"/>
                      <a:pt x="5165248" y="1243692"/>
                    </a:cubicBezTo>
                    <a:cubicBezTo>
                      <a:pt x="5174499" y="1336883"/>
                      <a:pt x="5179124" y="1405406"/>
                      <a:pt x="5179124" y="1449261"/>
                    </a:cubicBezTo>
                    <a:cubicBezTo>
                      <a:pt x="5179124" y="1465021"/>
                      <a:pt x="5172272" y="1472901"/>
                      <a:pt x="5158567" y="1472901"/>
                    </a:cubicBezTo>
                    <a:cubicBezTo>
                      <a:pt x="5153771" y="1472901"/>
                      <a:pt x="5145205" y="1471873"/>
                      <a:pt x="5132871" y="1469818"/>
                    </a:cubicBezTo>
                    <a:cubicBezTo>
                      <a:pt x="5073941" y="1461595"/>
                      <a:pt x="4984861" y="1457483"/>
                      <a:pt x="4865631" y="1457483"/>
                    </a:cubicBezTo>
                    <a:cubicBezTo>
                      <a:pt x="4839592" y="1457483"/>
                      <a:pt x="4800363" y="1458854"/>
                      <a:pt x="4747943" y="1461595"/>
                    </a:cubicBezTo>
                    <a:cubicBezTo>
                      <a:pt x="4695524" y="1464336"/>
                      <a:pt x="4656294" y="1465706"/>
                      <a:pt x="4630255" y="1465706"/>
                    </a:cubicBezTo>
                    <a:cubicBezTo>
                      <a:pt x="4607643" y="1465706"/>
                      <a:pt x="4596337" y="1455770"/>
                      <a:pt x="4596337" y="1435899"/>
                    </a:cubicBezTo>
                    <a:cubicBezTo>
                      <a:pt x="4596337" y="1359153"/>
                      <a:pt x="4600448" y="1243863"/>
                      <a:pt x="4608671" y="1090029"/>
                    </a:cubicBezTo>
                    <a:cubicBezTo>
                      <a:pt x="4616893" y="936195"/>
                      <a:pt x="4621005" y="820905"/>
                      <a:pt x="4621005" y="744160"/>
                    </a:cubicBezTo>
                    <a:cubicBezTo>
                      <a:pt x="4621005" y="548184"/>
                      <a:pt x="4611411" y="320687"/>
                      <a:pt x="4592225" y="61671"/>
                    </a:cubicBezTo>
                    <a:lnTo>
                      <a:pt x="4591197" y="47281"/>
                    </a:lnTo>
                    <a:cubicBezTo>
                      <a:pt x="4589827" y="33576"/>
                      <a:pt x="4596337" y="25696"/>
                      <a:pt x="4610726" y="23640"/>
                    </a:cubicBezTo>
                    <a:cubicBezTo>
                      <a:pt x="4609356" y="23640"/>
                      <a:pt x="4622375" y="23640"/>
                      <a:pt x="4649784" y="23640"/>
                    </a:cubicBezTo>
                    <a:cubicBezTo>
                      <a:pt x="4724474" y="23640"/>
                      <a:pt x="4837195" y="22612"/>
                      <a:pt x="4987945" y="20557"/>
                    </a:cubicBezTo>
                    <a:cubicBezTo>
                      <a:pt x="5138695" y="18501"/>
                      <a:pt x="5251758" y="17473"/>
                      <a:pt x="5327133" y="17473"/>
                    </a:cubicBezTo>
                    <a:close/>
                    <a:moveTo>
                      <a:pt x="3513007" y="1028"/>
                    </a:moveTo>
                    <a:cubicBezTo>
                      <a:pt x="3536990" y="1028"/>
                      <a:pt x="3572451" y="4111"/>
                      <a:pt x="3619389" y="10278"/>
                    </a:cubicBezTo>
                    <a:cubicBezTo>
                      <a:pt x="3666327" y="16445"/>
                      <a:pt x="3701788" y="19529"/>
                      <a:pt x="3725771" y="19529"/>
                    </a:cubicBezTo>
                    <a:cubicBezTo>
                      <a:pt x="3822388" y="19529"/>
                      <a:pt x="3889883" y="14732"/>
                      <a:pt x="3928256" y="5139"/>
                    </a:cubicBezTo>
                    <a:cubicBezTo>
                      <a:pt x="3936479" y="2398"/>
                      <a:pt x="3942303" y="1028"/>
                      <a:pt x="3945730" y="1028"/>
                    </a:cubicBezTo>
                    <a:cubicBezTo>
                      <a:pt x="3957378" y="1028"/>
                      <a:pt x="3971083" y="12677"/>
                      <a:pt x="3986843" y="35974"/>
                    </a:cubicBezTo>
                    <a:cubicBezTo>
                      <a:pt x="3993696" y="46253"/>
                      <a:pt x="4021790" y="107581"/>
                      <a:pt x="4071127" y="219959"/>
                    </a:cubicBezTo>
                    <a:cubicBezTo>
                      <a:pt x="4110185" y="306297"/>
                      <a:pt x="4165688" y="436834"/>
                      <a:pt x="4237638" y="611568"/>
                    </a:cubicBezTo>
                    <a:cubicBezTo>
                      <a:pt x="4271899" y="702703"/>
                      <a:pt x="4317981" y="840777"/>
                      <a:pt x="4375883" y="1025789"/>
                    </a:cubicBezTo>
                    <a:cubicBezTo>
                      <a:pt x="4433785" y="1210801"/>
                      <a:pt x="4479524" y="1348189"/>
                      <a:pt x="4513100" y="1437954"/>
                    </a:cubicBezTo>
                    <a:cubicBezTo>
                      <a:pt x="4515155" y="1444122"/>
                      <a:pt x="4516183" y="1448575"/>
                      <a:pt x="4516183" y="1451316"/>
                    </a:cubicBezTo>
                    <a:cubicBezTo>
                      <a:pt x="4516183" y="1460910"/>
                      <a:pt x="4502479" y="1465706"/>
                      <a:pt x="4475070" y="1465706"/>
                    </a:cubicBezTo>
                    <a:cubicBezTo>
                      <a:pt x="4445605" y="1465706"/>
                      <a:pt x="4401065" y="1464336"/>
                      <a:pt x="4341450" y="1461595"/>
                    </a:cubicBezTo>
                    <a:cubicBezTo>
                      <a:pt x="4281835" y="1458854"/>
                      <a:pt x="4237295" y="1457483"/>
                      <a:pt x="4207830" y="1457483"/>
                    </a:cubicBezTo>
                    <a:cubicBezTo>
                      <a:pt x="4178365" y="1457483"/>
                      <a:pt x="4134510" y="1458854"/>
                      <a:pt x="4076266" y="1461595"/>
                    </a:cubicBezTo>
                    <a:cubicBezTo>
                      <a:pt x="4018021" y="1464336"/>
                      <a:pt x="3974167" y="1465706"/>
                      <a:pt x="3944702" y="1465706"/>
                    </a:cubicBezTo>
                    <a:cubicBezTo>
                      <a:pt x="3926886" y="1465706"/>
                      <a:pt x="3916607" y="1455428"/>
                      <a:pt x="3913866" y="1434871"/>
                    </a:cubicBezTo>
                    <a:cubicBezTo>
                      <a:pt x="3913866" y="1435556"/>
                      <a:pt x="3913866" y="1418768"/>
                      <a:pt x="3913866" y="1384507"/>
                    </a:cubicBezTo>
                    <a:cubicBezTo>
                      <a:pt x="3913866" y="1357097"/>
                      <a:pt x="3900847" y="1343393"/>
                      <a:pt x="3874808" y="1343393"/>
                    </a:cubicBezTo>
                    <a:cubicBezTo>
                      <a:pt x="3715150" y="1343393"/>
                      <a:pt x="3621616" y="1347675"/>
                      <a:pt x="3594207" y="1356241"/>
                    </a:cubicBezTo>
                    <a:cubicBezTo>
                      <a:pt x="3566798" y="1364806"/>
                      <a:pt x="3550010" y="1386220"/>
                      <a:pt x="3543843" y="1420481"/>
                    </a:cubicBezTo>
                    <a:cubicBezTo>
                      <a:pt x="3538361" y="1450631"/>
                      <a:pt x="3527397" y="1465706"/>
                      <a:pt x="3510951" y="1465706"/>
                    </a:cubicBezTo>
                    <a:cubicBezTo>
                      <a:pt x="3482857" y="1465706"/>
                      <a:pt x="3440716" y="1464336"/>
                      <a:pt x="3384527" y="1461595"/>
                    </a:cubicBezTo>
                    <a:cubicBezTo>
                      <a:pt x="3328338" y="1458854"/>
                      <a:pt x="3286197" y="1457483"/>
                      <a:pt x="3258102" y="1457483"/>
                    </a:cubicBezTo>
                    <a:cubicBezTo>
                      <a:pt x="3230692" y="1457483"/>
                      <a:pt x="3189065" y="1458854"/>
                      <a:pt x="3133219" y="1461595"/>
                    </a:cubicBezTo>
                    <a:cubicBezTo>
                      <a:pt x="3077373" y="1464336"/>
                      <a:pt x="3035745" y="1465706"/>
                      <a:pt x="3008336" y="1465706"/>
                    </a:cubicBezTo>
                    <a:cubicBezTo>
                      <a:pt x="2988464" y="1465706"/>
                      <a:pt x="2978528" y="1457141"/>
                      <a:pt x="2978528" y="1440010"/>
                    </a:cubicBezTo>
                    <a:cubicBezTo>
                      <a:pt x="2978528" y="1419453"/>
                      <a:pt x="3140585" y="952127"/>
                      <a:pt x="3464699" y="38030"/>
                    </a:cubicBezTo>
                    <a:cubicBezTo>
                      <a:pt x="3470866" y="20899"/>
                      <a:pt x="3476348" y="10450"/>
                      <a:pt x="3481145" y="6681"/>
                    </a:cubicBezTo>
                    <a:cubicBezTo>
                      <a:pt x="3485941" y="2912"/>
                      <a:pt x="3496562" y="1028"/>
                      <a:pt x="3513007" y="1028"/>
                    </a:cubicBezTo>
                    <a:close/>
                    <a:moveTo>
                      <a:pt x="6508173" y="0"/>
                    </a:moveTo>
                    <a:cubicBezTo>
                      <a:pt x="6514340" y="0"/>
                      <a:pt x="6526674" y="15075"/>
                      <a:pt x="6545175" y="45225"/>
                    </a:cubicBezTo>
                    <a:cubicBezTo>
                      <a:pt x="6619866" y="165826"/>
                      <a:pt x="6699694" y="305270"/>
                      <a:pt x="6784663" y="463558"/>
                    </a:cubicBezTo>
                    <a:cubicBezTo>
                      <a:pt x="6814813" y="519747"/>
                      <a:pt x="6832286" y="547841"/>
                      <a:pt x="6837083" y="547841"/>
                    </a:cubicBezTo>
                    <a:cubicBezTo>
                      <a:pt x="6847362" y="547841"/>
                      <a:pt x="6863807" y="521803"/>
                      <a:pt x="6886420" y="469725"/>
                    </a:cubicBezTo>
                    <a:cubicBezTo>
                      <a:pt x="6910403" y="413536"/>
                      <a:pt x="6946720" y="343985"/>
                      <a:pt x="6995371" y="261072"/>
                    </a:cubicBezTo>
                    <a:cubicBezTo>
                      <a:pt x="7065265" y="143898"/>
                      <a:pt x="7105351" y="76060"/>
                      <a:pt x="7115629" y="57559"/>
                    </a:cubicBezTo>
                    <a:cubicBezTo>
                      <a:pt x="7131389" y="28094"/>
                      <a:pt x="7145436" y="13362"/>
                      <a:pt x="7157771" y="13362"/>
                    </a:cubicBezTo>
                    <a:cubicBezTo>
                      <a:pt x="7183124" y="13362"/>
                      <a:pt x="7221839" y="14732"/>
                      <a:pt x="7273917" y="17473"/>
                    </a:cubicBezTo>
                    <a:cubicBezTo>
                      <a:pt x="7325995" y="20214"/>
                      <a:pt x="7365053" y="21585"/>
                      <a:pt x="7391091" y="21585"/>
                    </a:cubicBezTo>
                    <a:cubicBezTo>
                      <a:pt x="7416445" y="21585"/>
                      <a:pt x="7453961" y="19358"/>
                      <a:pt x="7503640" y="14904"/>
                    </a:cubicBezTo>
                    <a:cubicBezTo>
                      <a:pt x="7553319" y="10450"/>
                      <a:pt x="7590835" y="8223"/>
                      <a:pt x="7616189" y="8223"/>
                    </a:cubicBezTo>
                    <a:cubicBezTo>
                      <a:pt x="7632635" y="8223"/>
                      <a:pt x="7640857" y="16103"/>
                      <a:pt x="7640857" y="31863"/>
                    </a:cubicBezTo>
                    <a:cubicBezTo>
                      <a:pt x="7640857" y="112720"/>
                      <a:pt x="7637431" y="234348"/>
                      <a:pt x="7630579" y="396748"/>
                    </a:cubicBezTo>
                    <a:cubicBezTo>
                      <a:pt x="7623726" y="559148"/>
                      <a:pt x="7620301" y="681119"/>
                      <a:pt x="7620301" y="762661"/>
                    </a:cubicBezTo>
                    <a:cubicBezTo>
                      <a:pt x="7620301" y="837351"/>
                      <a:pt x="7623898" y="949557"/>
                      <a:pt x="7631093" y="1099280"/>
                    </a:cubicBezTo>
                    <a:cubicBezTo>
                      <a:pt x="7638288" y="1249002"/>
                      <a:pt x="7641885" y="1361209"/>
                      <a:pt x="7641885" y="1435899"/>
                    </a:cubicBezTo>
                    <a:cubicBezTo>
                      <a:pt x="7641885" y="1455770"/>
                      <a:pt x="7630579" y="1465706"/>
                      <a:pt x="7607966" y="1465706"/>
                    </a:cubicBezTo>
                    <a:cubicBezTo>
                      <a:pt x="7581242" y="1465706"/>
                      <a:pt x="7540985" y="1464336"/>
                      <a:pt x="7487195" y="1461595"/>
                    </a:cubicBezTo>
                    <a:cubicBezTo>
                      <a:pt x="7433404" y="1458854"/>
                      <a:pt x="7392805" y="1457483"/>
                      <a:pt x="7365395" y="1457483"/>
                    </a:cubicBezTo>
                    <a:cubicBezTo>
                      <a:pt x="7338671" y="1457483"/>
                      <a:pt x="7298071" y="1458854"/>
                      <a:pt x="7243596" y="1461595"/>
                    </a:cubicBezTo>
                    <a:cubicBezTo>
                      <a:pt x="7189120" y="1464336"/>
                      <a:pt x="7148520" y="1465706"/>
                      <a:pt x="7121796" y="1465706"/>
                    </a:cubicBezTo>
                    <a:cubicBezTo>
                      <a:pt x="7100554" y="1465706"/>
                      <a:pt x="7089933" y="1453029"/>
                      <a:pt x="7089933" y="1427676"/>
                    </a:cubicBezTo>
                    <a:cubicBezTo>
                      <a:pt x="7089933" y="1381766"/>
                      <a:pt x="7091989" y="1312386"/>
                      <a:pt x="7096100" y="1219538"/>
                    </a:cubicBezTo>
                    <a:cubicBezTo>
                      <a:pt x="7100211" y="1126689"/>
                      <a:pt x="7102267" y="1057309"/>
                      <a:pt x="7102267" y="1011399"/>
                    </a:cubicBezTo>
                    <a:cubicBezTo>
                      <a:pt x="7102267" y="991527"/>
                      <a:pt x="7100211" y="981592"/>
                      <a:pt x="7096100" y="981592"/>
                    </a:cubicBezTo>
                    <a:cubicBezTo>
                      <a:pt x="7083080" y="981592"/>
                      <a:pt x="7039397" y="1067930"/>
                      <a:pt x="6965050" y="1240608"/>
                    </a:cubicBezTo>
                    <a:cubicBezTo>
                      <a:pt x="6890703" y="1413286"/>
                      <a:pt x="6846676" y="1499625"/>
                      <a:pt x="6832972" y="1499625"/>
                    </a:cubicBezTo>
                    <a:cubicBezTo>
                      <a:pt x="6813785" y="1499625"/>
                      <a:pt x="6768560" y="1413286"/>
                      <a:pt x="6697296" y="1240608"/>
                    </a:cubicBezTo>
                    <a:cubicBezTo>
                      <a:pt x="6626033" y="1067930"/>
                      <a:pt x="6583548" y="981592"/>
                      <a:pt x="6569844" y="981592"/>
                    </a:cubicBezTo>
                    <a:cubicBezTo>
                      <a:pt x="6565732" y="981592"/>
                      <a:pt x="6563677" y="991527"/>
                      <a:pt x="6563677" y="1011399"/>
                    </a:cubicBezTo>
                    <a:cubicBezTo>
                      <a:pt x="6563677" y="1057309"/>
                      <a:pt x="6565732" y="1126689"/>
                      <a:pt x="6569844" y="1219538"/>
                    </a:cubicBezTo>
                    <a:cubicBezTo>
                      <a:pt x="6573955" y="1312386"/>
                      <a:pt x="6576011" y="1381766"/>
                      <a:pt x="6576011" y="1427676"/>
                    </a:cubicBezTo>
                    <a:cubicBezTo>
                      <a:pt x="6576011" y="1453029"/>
                      <a:pt x="6565732" y="1465706"/>
                      <a:pt x="6545175" y="1465706"/>
                    </a:cubicBezTo>
                    <a:cubicBezTo>
                      <a:pt x="6517766" y="1465706"/>
                      <a:pt x="6476995" y="1464336"/>
                      <a:pt x="6422862" y="1461595"/>
                    </a:cubicBezTo>
                    <a:cubicBezTo>
                      <a:pt x="6368729" y="1458854"/>
                      <a:pt x="6327958" y="1457483"/>
                      <a:pt x="6300549" y="1457483"/>
                    </a:cubicBezTo>
                    <a:cubicBezTo>
                      <a:pt x="6273825" y="1457483"/>
                      <a:pt x="6233567" y="1458854"/>
                      <a:pt x="6179777" y="1461595"/>
                    </a:cubicBezTo>
                    <a:cubicBezTo>
                      <a:pt x="6125986" y="1464336"/>
                      <a:pt x="6085729" y="1465706"/>
                      <a:pt x="6059005" y="1465706"/>
                    </a:cubicBezTo>
                    <a:cubicBezTo>
                      <a:pt x="6036393" y="1465706"/>
                      <a:pt x="6025086" y="1455770"/>
                      <a:pt x="6025086" y="1435899"/>
                    </a:cubicBezTo>
                    <a:cubicBezTo>
                      <a:pt x="6025086" y="1361209"/>
                      <a:pt x="6028512" y="1249002"/>
                      <a:pt x="6035365" y="1099280"/>
                    </a:cubicBezTo>
                    <a:cubicBezTo>
                      <a:pt x="6042217" y="949557"/>
                      <a:pt x="6045643" y="837351"/>
                      <a:pt x="6045643" y="762661"/>
                    </a:cubicBezTo>
                    <a:cubicBezTo>
                      <a:pt x="6045643" y="683174"/>
                      <a:pt x="6042388" y="563773"/>
                      <a:pt x="6035879" y="404457"/>
                    </a:cubicBezTo>
                    <a:cubicBezTo>
                      <a:pt x="6029369" y="245141"/>
                      <a:pt x="6026114" y="125740"/>
                      <a:pt x="6026114" y="46253"/>
                    </a:cubicBezTo>
                    <a:cubicBezTo>
                      <a:pt x="6026114" y="31178"/>
                      <a:pt x="6041532" y="23640"/>
                      <a:pt x="6072367" y="23640"/>
                    </a:cubicBezTo>
                    <a:cubicBezTo>
                      <a:pt x="6094980" y="23640"/>
                      <a:pt x="6128899" y="22612"/>
                      <a:pt x="6174124" y="20557"/>
                    </a:cubicBezTo>
                    <a:cubicBezTo>
                      <a:pt x="6219349" y="18501"/>
                      <a:pt x="6253268" y="17473"/>
                      <a:pt x="6275880" y="17473"/>
                    </a:cubicBezTo>
                    <a:cubicBezTo>
                      <a:pt x="6301234" y="17473"/>
                      <a:pt x="6339949" y="14561"/>
                      <a:pt x="6392027" y="8737"/>
                    </a:cubicBezTo>
                    <a:cubicBezTo>
                      <a:pt x="6444104" y="2912"/>
                      <a:pt x="6482819" y="0"/>
                      <a:pt x="6508173" y="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>
                <a:defPPr>
                  <a:defRPr lang="en-US"/>
                </a:defPPr>
                <a:lvl1pPr>
                  <a:defRPr>
                    <a:ln w="28575" cmpd="dbl">
                      <a:solidFill>
                        <a:schemeClr val="accent1">
                          <a:alpha val="50000"/>
                        </a:schemeClr>
                      </a:solidFill>
                    </a:ln>
                    <a:pattFill prst="wdUpDiag">
                      <a:fgClr>
                        <a:schemeClr val="accent1"/>
                      </a:fgClr>
                      <a:bgClr>
                        <a:schemeClr val="bg1"/>
                      </a:bgClr>
                    </a:pattFill>
                    <a:latin typeface="Berlin Sans FB" panose="020E0602020502020306" pitchFamily="34" charset="0"/>
                  </a:defRPr>
                </a:lvl1pPr>
              </a:lstStyle>
              <a:p>
                <a:endParaRPr lang="zh-TW" altLang="en-US" dirty="0"/>
              </a:p>
            </p:txBody>
          </p:sp>
        </p:grpSp>
        <p:grpSp>
          <p:nvGrpSpPr>
            <p:cNvPr id="9" name="群組 8">
              <a:extLst>
                <a:ext uri="{FF2B5EF4-FFF2-40B4-BE49-F238E27FC236}">
                  <a16:creationId xmlns:a16="http://schemas.microsoft.com/office/drawing/2014/main" id="{E157245A-B220-9F40-50E6-2E28EFA9DC56}"/>
                </a:ext>
              </a:extLst>
            </p:cNvPr>
            <p:cNvGrpSpPr>
              <a:grpSpLocks/>
            </p:cNvGrpSpPr>
            <p:nvPr/>
          </p:nvGrpSpPr>
          <p:grpSpPr>
            <a:xfrm>
              <a:off x="2092012" y="5803196"/>
              <a:ext cx="1899121" cy="1902235"/>
              <a:chOff x="9183091" y="4475589"/>
              <a:chExt cx="2103005" cy="2103005"/>
            </a:xfrm>
            <a:solidFill>
              <a:srgbClr val="0E5B93">
                <a:alpha val="50000"/>
              </a:srgbClr>
            </a:solidFill>
          </p:grpSpPr>
          <p:grpSp>
            <p:nvGrpSpPr>
              <p:cNvPr id="25" name="群組 24">
                <a:extLst>
                  <a:ext uri="{FF2B5EF4-FFF2-40B4-BE49-F238E27FC236}">
                    <a16:creationId xmlns:a16="http://schemas.microsoft.com/office/drawing/2014/main" id="{3B5ACDA2-F3E7-E66E-292F-F7A503A4CDA5}"/>
                  </a:ext>
                </a:extLst>
              </p:cNvPr>
              <p:cNvGrpSpPr/>
              <p:nvPr/>
            </p:nvGrpSpPr>
            <p:grpSpPr>
              <a:xfrm rot="2700000">
                <a:off x="9183091" y="4475589"/>
                <a:ext cx="2103005" cy="2103005"/>
                <a:chOff x="9285315" y="4586316"/>
                <a:chExt cx="311112" cy="311112"/>
              </a:xfrm>
              <a:grpFill/>
            </p:grpSpPr>
            <p:sp>
              <p:nvSpPr>
                <p:cNvPr id="35" name="圓形: 空心 34">
                  <a:extLst>
                    <a:ext uri="{FF2B5EF4-FFF2-40B4-BE49-F238E27FC236}">
                      <a16:creationId xmlns:a16="http://schemas.microsoft.com/office/drawing/2014/main" id="{152CF156-BA7D-75F4-678C-C066892BE309}"/>
                    </a:ext>
                  </a:extLst>
                </p:cNvPr>
                <p:cNvSpPr/>
                <p:nvPr/>
              </p:nvSpPr>
              <p:spPr>
                <a:xfrm flipH="1">
                  <a:off x="9285315" y="4586316"/>
                  <a:ext cx="311112" cy="311112"/>
                </a:xfrm>
                <a:prstGeom prst="donut">
                  <a:avLst>
                    <a:gd name="adj" fmla="val 12843"/>
                  </a:avLst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zh-TW" altLang="en-US" dirty="0"/>
                </a:p>
              </p:txBody>
            </p:sp>
            <p:cxnSp>
              <p:nvCxnSpPr>
                <p:cNvPr id="36" name="直線接點 35">
                  <a:extLst>
                    <a:ext uri="{FF2B5EF4-FFF2-40B4-BE49-F238E27FC236}">
                      <a16:creationId xmlns:a16="http://schemas.microsoft.com/office/drawing/2014/main" id="{104D3891-03AF-01FB-BC31-CE8FCED9C70E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9317955" y="4745630"/>
                  <a:ext cx="241300" cy="0"/>
                </a:xfrm>
                <a:prstGeom prst="line">
                  <a:avLst/>
                </a:prstGeom>
                <a:grpFill/>
                <a:ln w="190500">
                  <a:solidFill>
                    <a:srgbClr val="0E5B93">
                      <a:alpha val="50000"/>
                    </a:srgb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26" name="文字方塊 25">
                <a:extLst>
                  <a:ext uri="{FF2B5EF4-FFF2-40B4-BE49-F238E27FC236}">
                    <a16:creationId xmlns:a16="http://schemas.microsoft.com/office/drawing/2014/main" id="{72CC7506-8AAD-9EA3-20C1-C314E20C8234}"/>
                  </a:ext>
                </a:extLst>
              </p:cNvPr>
              <p:cNvSpPr txBox="1"/>
              <p:nvPr/>
            </p:nvSpPr>
            <p:spPr>
              <a:xfrm rot="2700000">
                <a:off x="9965193" y="5087030"/>
                <a:ext cx="1014115" cy="365665"/>
              </a:xfrm>
              <a:custGeom>
                <a:avLst/>
                <a:gdLst/>
                <a:ahLst/>
                <a:cxnLst/>
                <a:rect l="l" t="t" r="r" b="b"/>
                <a:pathLst>
                  <a:path w="4164678" h="1501681">
                    <a:moveTo>
                      <a:pt x="5179" y="1444122"/>
                    </a:moveTo>
                    <a:lnTo>
                      <a:pt x="5380" y="1445358"/>
                    </a:lnTo>
                    <a:lnTo>
                      <a:pt x="5323" y="1445920"/>
                    </a:lnTo>
                    <a:cubicBezTo>
                      <a:pt x="5227" y="1446520"/>
                      <a:pt x="5179" y="1445920"/>
                      <a:pt x="5179" y="1444122"/>
                    </a:cubicBezTo>
                    <a:close/>
                    <a:moveTo>
                      <a:pt x="1015549" y="535507"/>
                    </a:moveTo>
                    <a:cubicBezTo>
                      <a:pt x="1019147" y="535507"/>
                      <a:pt x="1020410" y="535679"/>
                      <a:pt x="1019339" y="536021"/>
                    </a:cubicBezTo>
                    <a:lnTo>
                      <a:pt x="1018832" y="536098"/>
                    </a:lnTo>
                    <a:close/>
                    <a:moveTo>
                      <a:pt x="1260902" y="31864"/>
                    </a:moveTo>
                    <a:cubicBezTo>
                      <a:pt x="1311609" y="31864"/>
                      <a:pt x="1388183" y="32549"/>
                      <a:pt x="1490625" y="33919"/>
                    </a:cubicBezTo>
                    <a:cubicBezTo>
                      <a:pt x="1593067" y="35290"/>
                      <a:pt x="1669641" y="35975"/>
                      <a:pt x="1720348" y="35975"/>
                    </a:cubicBezTo>
                    <a:cubicBezTo>
                      <a:pt x="1764203" y="35975"/>
                      <a:pt x="1780991" y="35632"/>
                      <a:pt x="1770712" y="34947"/>
                    </a:cubicBezTo>
                    <a:cubicBezTo>
                      <a:pt x="1794010" y="37003"/>
                      <a:pt x="1805659" y="44540"/>
                      <a:pt x="1805659" y="57560"/>
                    </a:cubicBezTo>
                    <a:cubicBezTo>
                      <a:pt x="1805659" y="136361"/>
                      <a:pt x="1802062" y="254906"/>
                      <a:pt x="1794867" y="413194"/>
                    </a:cubicBezTo>
                    <a:cubicBezTo>
                      <a:pt x="1787672" y="571482"/>
                      <a:pt x="1784074" y="690027"/>
                      <a:pt x="1784074" y="768828"/>
                    </a:cubicBezTo>
                    <a:cubicBezTo>
                      <a:pt x="1784074" y="777736"/>
                      <a:pt x="1783732" y="793154"/>
                      <a:pt x="1783046" y="815081"/>
                    </a:cubicBezTo>
                    <a:cubicBezTo>
                      <a:pt x="1782361" y="837008"/>
                      <a:pt x="1782019" y="853796"/>
                      <a:pt x="1782019" y="865445"/>
                    </a:cubicBezTo>
                    <a:cubicBezTo>
                      <a:pt x="1782019" y="997694"/>
                      <a:pt x="1822790" y="1063819"/>
                      <a:pt x="1904332" y="1063819"/>
                    </a:cubicBezTo>
                    <a:cubicBezTo>
                      <a:pt x="1970800" y="1063819"/>
                      <a:pt x="2004033" y="1012770"/>
                      <a:pt x="2004033" y="910670"/>
                    </a:cubicBezTo>
                    <a:cubicBezTo>
                      <a:pt x="2004033" y="817479"/>
                      <a:pt x="2001121" y="677350"/>
                      <a:pt x="1995296" y="490282"/>
                    </a:cubicBezTo>
                    <a:cubicBezTo>
                      <a:pt x="1989472" y="303214"/>
                      <a:pt x="1986560" y="163085"/>
                      <a:pt x="1986560" y="69894"/>
                    </a:cubicBezTo>
                    <a:cubicBezTo>
                      <a:pt x="1986560" y="49337"/>
                      <a:pt x="1992384" y="38716"/>
                      <a:pt x="2004033" y="38031"/>
                    </a:cubicBezTo>
                    <a:cubicBezTo>
                      <a:pt x="2028701" y="35290"/>
                      <a:pt x="2071528" y="34947"/>
                      <a:pt x="2132514" y="37003"/>
                    </a:cubicBezTo>
                    <a:cubicBezTo>
                      <a:pt x="2214741" y="39059"/>
                      <a:pt x="2259281" y="40086"/>
                      <a:pt x="2266133" y="40086"/>
                    </a:cubicBezTo>
                    <a:cubicBezTo>
                      <a:pt x="2294913" y="40086"/>
                      <a:pt x="2338082" y="38716"/>
                      <a:pt x="2395642" y="35975"/>
                    </a:cubicBezTo>
                    <a:cubicBezTo>
                      <a:pt x="2453201" y="33234"/>
                      <a:pt x="2496370" y="31864"/>
                      <a:pt x="2525150" y="31864"/>
                    </a:cubicBezTo>
                    <a:cubicBezTo>
                      <a:pt x="2542281" y="31864"/>
                      <a:pt x="2550846" y="40086"/>
                      <a:pt x="2550846" y="56532"/>
                    </a:cubicBezTo>
                    <a:cubicBezTo>
                      <a:pt x="2550846" y="136019"/>
                      <a:pt x="2547592" y="255077"/>
                      <a:pt x="2541082" y="413708"/>
                    </a:cubicBezTo>
                    <a:cubicBezTo>
                      <a:pt x="2534572" y="572338"/>
                      <a:pt x="2531317" y="691397"/>
                      <a:pt x="2531317" y="770884"/>
                    </a:cubicBezTo>
                    <a:cubicBezTo>
                      <a:pt x="2531317" y="793496"/>
                      <a:pt x="2531660" y="827072"/>
                      <a:pt x="2532345" y="871612"/>
                    </a:cubicBezTo>
                    <a:cubicBezTo>
                      <a:pt x="2533030" y="916152"/>
                      <a:pt x="2533373" y="949729"/>
                      <a:pt x="2533373" y="972341"/>
                    </a:cubicBezTo>
                    <a:cubicBezTo>
                      <a:pt x="2533373" y="1162835"/>
                      <a:pt x="2505964" y="1289945"/>
                      <a:pt x="2451145" y="1353671"/>
                    </a:cubicBezTo>
                    <a:cubicBezTo>
                      <a:pt x="2368232" y="1452344"/>
                      <a:pt x="2167118" y="1501681"/>
                      <a:pt x="1847801" y="1501681"/>
                    </a:cubicBezTo>
                    <a:cubicBezTo>
                      <a:pt x="1667585" y="1501681"/>
                      <a:pt x="1534308" y="1483522"/>
                      <a:pt x="1447969" y="1447205"/>
                    </a:cubicBezTo>
                    <a:cubicBezTo>
                      <a:pt x="1367112" y="1412944"/>
                      <a:pt x="1312979" y="1356070"/>
                      <a:pt x="1285570" y="1276583"/>
                    </a:cubicBezTo>
                    <a:cubicBezTo>
                      <a:pt x="1265013" y="1215598"/>
                      <a:pt x="1254735" y="1115211"/>
                      <a:pt x="1254735" y="975425"/>
                    </a:cubicBezTo>
                    <a:cubicBezTo>
                      <a:pt x="1254735" y="955553"/>
                      <a:pt x="1255077" y="923005"/>
                      <a:pt x="1255762" y="877779"/>
                    </a:cubicBezTo>
                    <a:cubicBezTo>
                      <a:pt x="1255762" y="832554"/>
                      <a:pt x="1255762" y="796922"/>
                      <a:pt x="1255762" y="770884"/>
                    </a:cubicBezTo>
                    <a:cubicBezTo>
                      <a:pt x="1255762" y="691397"/>
                      <a:pt x="1252508" y="571996"/>
                      <a:pt x="1245998" y="412680"/>
                    </a:cubicBezTo>
                    <a:cubicBezTo>
                      <a:pt x="1239488" y="253364"/>
                      <a:pt x="1236234" y="133963"/>
                      <a:pt x="1236234" y="54476"/>
                    </a:cubicBezTo>
                    <a:cubicBezTo>
                      <a:pt x="1236234" y="39401"/>
                      <a:pt x="1244456" y="31864"/>
                      <a:pt x="1260902" y="31864"/>
                    </a:cubicBezTo>
                    <a:close/>
                    <a:moveTo>
                      <a:pt x="1027883" y="11307"/>
                    </a:moveTo>
                    <a:cubicBezTo>
                      <a:pt x="1069682" y="11307"/>
                      <a:pt x="1093665" y="33577"/>
                      <a:pt x="1099832" y="78117"/>
                    </a:cubicBezTo>
                    <a:cubicBezTo>
                      <a:pt x="1098462" y="115804"/>
                      <a:pt x="1099832" y="171308"/>
                      <a:pt x="1103944" y="244627"/>
                    </a:cubicBezTo>
                    <a:cubicBezTo>
                      <a:pt x="1125186" y="378932"/>
                      <a:pt x="1135807" y="454650"/>
                      <a:pt x="1135807" y="471781"/>
                    </a:cubicBezTo>
                    <a:cubicBezTo>
                      <a:pt x="1135807" y="486171"/>
                      <a:pt x="1128612" y="493366"/>
                      <a:pt x="1114222" y="493366"/>
                    </a:cubicBezTo>
                    <a:cubicBezTo>
                      <a:pt x="1108740" y="493366"/>
                      <a:pt x="1099147" y="492680"/>
                      <a:pt x="1085443" y="491310"/>
                    </a:cubicBezTo>
                    <a:cubicBezTo>
                      <a:pt x="912765" y="467327"/>
                      <a:pt x="787368" y="455335"/>
                      <a:pt x="709252" y="455335"/>
                    </a:cubicBezTo>
                    <a:cubicBezTo>
                      <a:pt x="653063" y="455335"/>
                      <a:pt x="626339" y="454993"/>
                      <a:pt x="629080" y="454308"/>
                    </a:cubicBezTo>
                    <a:cubicBezTo>
                      <a:pt x="589336" y="457734"/>
                      <a:pt x="569465" y="469383"/>
                      <a:pt x="569465" y="489254"/>
                    </a:cubicBezTo>
                    <a:cubicBezTo>
                      <a:pt x="569465" y="520775"/>
                      <a:pt x="601670" y="540304"/>
                      <a:pt x="666082" y="547841"/>
                    </a:cubicBezTo>
                    <a:cubicBezTo>
                      <a:pt x="678416" y="549212"/>
                      <a:pt x="721928" y="549897"/>
                      <a:pt x="796618" y="549897"/>
                    </a:cubicBezTo>
                    <a:cubicBezTo>
                      <a:pt x="854178" y="549897"/>
                      <a:pt x="904199" y="547841"/>
                      <a:pt x="946684" y="543730"/>
                    </a:cubicBezTo>
                    <a:cubicBezTo>
                      <a:pt x="976834" y="540989"/>
                      <a:pt x="997648" y="538933"/>
                      <a:pt x="1009125" y="537563"/>
                    </a:cubicBezTo>
                    <a:lnTo>
                      <a:pt x="1018832" y="536098"/>
                    </a:lnTo>
                    <a:lnTo>
                      <a:pt x="1027691" y="537691"/>
                    </a:lnTo>
                    <a:cubicBezTo>
                      <a:pt x="1038098" y="542060"/>
                      <a:pt x="1043301" y="552981"/>
                      <a:pt x="1043301" y="570454"/>
                    </a:cubicBezTo>
                    <a:cubicBezTo>
                      <a:pt x="1043301" y="592381"/>
                      <a:pt x="1041759" y="625615"/>
                      <a:pt x="1038676" y="670155"/>
                    </a:cubicBezTo>
                    <a:cubicBezTo>
                      <a:pt x="1035592" y="714695"/>
                      <a:pt x="1034050" y="747928"/>
                      <a:pt x="1034050" y="769856"/>
                    </a:cubicBezTo>
                    <a:cubicBezTo>
                      <a:pt x="1034050" y="791783"/>
                      <a:pt x="1034736" y="824332"/>
                      <a:pt x="1036106" y="867501"/>
                    </a:cubicBezTo>
                    <a:cubicBezTo>
                      <a:pt x="1037476" y="910670"/>
                      <a:pt x="1038162" y="942876"/>
                      <a:pt x="1038162" y="964118"/>
                    </a:cubicBezTo>
                    <a:cubicBezTo>
                      <a:pt x="1038162" y="979879"/>
                      <a:pt x="1027541" y="987759"/>
                      <a:pt x="1006299" y="987759"/>
                    </a:cubicBezTo>
                    <a:cubicBezTo>
                      <a:pt x="1012466" y="987759"/>
                      <a:pt x="982658" y="983647"/>
                      <a:pt x="916876" y="975425"/>
                    </a:cubicBezTo>
                    <a:cubicBezTo>
                      <a:pt x="843557" y="965831"/>
                      <a:pt x="758931" y="961035"/>
                      <a:pt x="662999" y="961035"/>
                    </a:cubicBezTo>
                    <a:cubicBezTo>
                      <a:pt x="600643" y="961035"/>
                      <a:pt x="569465" y="978165"/>
                      <a:pt x="569465" y="1012427"/>
                    </a:cubicBezTo>
                    <a:cubicBezTo>
                      <a:pt x="569465" y="1119323"/>
                      <a:pt x="571863" y="1219366"/>
                      <a:pt x="576660" y="1312558"/>
                    </a:cubicBezTo>
                    <a:cubicBezTo>
                      <a:pt x="577345" y="1323521"/>
                      <a:pt x="579743" y="1347504"/>
                      <a:pt x="583855" y="1384507"/>
                    </a:cubicBezTo>
                    <a:cubicBezTo>
                      <a:pt x="586596" y="1415342"/>
                      <a:pt x="587966" y="1439668"/>
                      <a:pt x="587966" y="1457484"/>
                    </a:cubicBezTo>
                    <a:cubicBezTo>
                      <a:pt x="587966" y="1473244"/>
                      <a:pt x="575632" y="1481124"/>
                      <a:pt x="550964" y="1481124"/>
                    </a:cubicBezTo>
                    <a:cubicBezTo>
                      <a:pt x="543426" y="1481124"/>
                      <a:pt x="533490" y="1480096"/>
                      <a:pt x="521156" y="1478040"/>
                    </a:cubicBezTo>
                    <a:cubicBezTo>
                      <a:pt x="461541" y="1469818"/>
                      <a:pt x="379314" y="1465706"/>
                      <a:pt x="274473" y="1465706"/>
                    </a:cubicBezTo>
                    <a:cubicBezTo>
                      <a:pt x="248435" y="1465706"/>
                      <a:pt x="209205" y="1467077"/>
                      <a:pt x="156785" y="1469818"/>
                    </a:cubicBezTo>
                    <a:cubicBezTo>
                      <a:pt x="104365" y="1472559"/>
                      <a:pt x="65136" y="1473929"/>
                      <a:pt x="39097" y="1473929"/>
                    </a:cubicBezTo>
                    <a:cubicBezTo>
                      <a:pt x="22138" y="1473929"/>
                      <a:pt x="11538" y="1468340"/>
                      <a:pt x="7298" y="1457163"/>
                    </a:cubicBezTo>
                    <a:lnTo>
                      <a:pt x="5380" y="1445358"/>
                    </a:lnTo>
                    <a:lnTo>
                      <a:pt x="5504" y="1444122"/>
                    </a:lnTo>
                    <a:cubicBezTo>
                      <a:pt x="6443" y="1432430"/>
                      <a:pt x="9418" y="1370074"/>
                      <a:pt x="14429" y="1257054"/>
                    </a:cubicBezTo>
                    <a:cubicBezTo>
                      <a:pt x="24708" y="1019965"/>
                      <a:pt x="29847" y="850713"/>
                      <a:pt x="29847" y="749299"/>
                    </a:cubicBezTo>
                    <a:cubicBezTo>
                      <a:pt x="29847" y="681461"/>
                      <a:pt x="20254" y="454993"/>
                      <a:pt x="1067" y="69894"/>
                    </a:cubicBezTo>
                    <a:lnTo>
                      <a:pt x="39" y="56532"/>
                    </a:lnTo>
                    <a:cubicBezTo>
                      <a:pt x="-646" y="40086"/>
                      <a:pt x="7919" y="31864"/>
                      <a:pt x="25735" y="31864"/>
                    </a:cubicBezTo>
                    <a:cubicBezTo>
                      <a:pt x="79869" y="31864"/>
                      <a:pt x="161239" y="33234"/>
                      <a:pt x="269848" y="35975"/>
                    </a:cubicBezTo>
                    <a:cubicBezTo>
                      <a:pt x="378457" y="38716"/>
                      <a:pt x="460171" y="40086"/>
                      <a:pt x="514989" y="40086"/>
                    </a:cubicBezTo>
                    <a:cubicBezTo>
                      <a:pt x="571863" y="40086"/>
                      <a:pt x="657345" y="35290"/>
                      <a:pt x="771436" y="25697"/>
                    </a:cubicBezTo>
                    <a:cubicBezTo>
                      <a:pt x="885527" y="16103"/>
                      <a:pt x="971009" y="11307"/>
                      <a:pt x="1027883" y="11307"/>
                    </a:cubicBezTo>
                    <a:close/>
                    <a:moveTo>
                      <a:pt x="3172808" y="0"/>
                    </a:moveTo>
                    <a:cubicBezTo>
                      <a:pt x="3182402" y="0"/>
                      <a:pt x="3196448" y="14733"/>
                      <a:pt x="3214950" y="44198"/>
                    </a:cubicBezTo>
                    <a:cubicBezTo>
                      <a:pt x="3226599" y="62699"/>
                      <a:pt x="3281760" y="141158"/>
                      <a:pt x="3380433" y="279574"/>
                    </a:cubicBezTo>
                    <a:cubicBezTo>
                      <a:pt x="3433196" y="357005"/>
                      <a:pt x="3516451" y="469383"/>
                      <a:pt x="3630199" y="616707"/>
                    </a:cubicBezTo>
                    <a:cubicBezTo>
                      <a:pt x="3637051" y="611910"/>
                      <a:pt x="3640477" y="589640"/>
                      <a:pt x="3640477" y="549897"/>
                    </a:cubicBezTo>
                    <a:cubicBezTo>
                      <a:pt x="3640477" y="497134"/>
                      <a:pt x="3636023" y="417477"/>
                      <a:pt x="3627115" y="310923"/>
                    </a:cubicBezTo>
                    <a:cubicBezTo>
                      <a:pt x="3618208" y="204370"/>
                      <a:pt x="3613753" y="124712"/>
                      <a:pt x="3613753" y="71950"/>
                    </a:cubicBezTo>
                    <a:cubicBezTo>
                      <a:pt x="3613753" y="45226"/>
                      <a:pt x="3620606" y="31864"/>
                      <a:pt x="3634310" y="31864"/>
                    </a:cubicBezTo>
                    <a:cubicBezTo>
                      <a:pt x="3661719" y="31864"/>
                      <a:pt x="3702833" y="32891"/>
                      <a:pt x="3757652" y="34947"/>
                    </a:cubicBezTo>
                    <a:cubicBezTo>
                      <a:pt x="3812470" y="37003"/>
                      <a:pt x="3853584" y="38031"/>
                      <a:pt x="3880993" y="38031"/>
                    </a:cubicBezTo>
                    <a:cubicBezTo>
                      <a:pt x="3910458" y="38031"/>
                      <a:pt x="3954655" y="37003"/>
                      <a:pt x="4013585" y="34947"/>
                    </a:cubicBezTo>
                    <a:cubicBezTo>
                      <a:pt x="4072514" y="32891"/>
                      <a:pt x="4116712" y="31864"/>
                      <a:pt x="4146176" y="31864"/>
                    </a:cubicBezTo>
                    <a:cubicBezTo>
                      <a:pt x="4158510" y="31864"/>
                      <a:pt x="4164678" y="41114"/>
                      <a:pt x="4164678" y="59615"/>
                    </a:cubicBezTo>
                    <a:cubicBezTo>
                      <a:pt x="4164678" y="137732"/>
                      <a:pt x="4160909" y="255420"/>
                      <a:pt x="4153372" y="412680"/>
                    </a:cubicBezTo>
                    <a:cubicBezTo>
                      <a:pt x="4145834" y="569940"/>
                      <a:pt x="4142065" y="687971"/>
                      <a:pt x="4142065" y="766772"/>
                    </a:cubicBezTo>
                    <a:lnTo>
                      <a:pt x="4140010" y="1450289"/>
                    </a:lnTo>
                    <a:cubicBezTo>
                      <a:pt x="4140010" y="1466049"/>
                      <a:pt x="4128018" y="1473929"/>
                      <a:pt x="4104035" y="1473929"/>
                    </a:cubicBezTo>
                    <a:cubicBezTo>
                      <a:pt x="4081422" y="1473929"/>
                      <a:pt x="4047675" y="1472559"/>
                      <a:pt x="4002792" y="1469818"/>
                    </a:cubicBezTo>
                    <a:cubicBezTo>
                      <a:pt x="3957910" y="1467077"/>
                      <a:pt x="3924162" y="1465706"/>
                      <a:pt x="3901550" y="1465706"/>
                    </a:cubicBezTo>
                    <a:cubicBezTo>
                      <a:pt x="3878252" y="1465706"/>
                      <a:pt x="3842963" y="1467077"/>
                      <a:pt x="3795682" y="1469818"/>
                    </a:cubicBezTo>
                    <a:cubicBezTo>
                      <a:pt x="3748401" y="1472559"/>
                      <a:pt x="3712769" y="1473929"/>
                      <a:pt x="3688786" y="1473929"/>
                    </a:cubicBezTo>
                    <a:cubicBezTo>
                      <a:pt x="3677137" y="1473929"/>
                      <a:pt x="3663090" y="1462623"/>
                      <a:pt x="3646644" y="1440010"/>
                    </a:cubicBezTo>
                    <a:cubicBezTo>
                      <a:pt x="3397906" y="1096025"/>
                      <a:pt x="3263258" y="924032"/>
                      <a:pt x="3242702" y="924032"/>
                    </a:cubicBezTo>
                    <a:cubicBezTo>
                      <a:pt x="3233108" y="924032"/>
                      <a:pt x="3228312" y="933968"/>
                      <a:pt x="3228312" y="953840"/>
                    </a:cubicBezTo>
                    <a:cubicBezTo>
                      <a:pt x="3228312" y="1007288"/>
                      <a:pt x="3230368" y="1087631"/>
                      <a:pt x="3234479" y="1194869"/>
                    </a:cubicBezTo>
                    <a:cubicBezTo>
                      <a:pt x="3238590" y="1302108"/>
                      <a:pt x="3240646" y="1382451"/>
                      <a:pt x="3240646" y="1435899"/>
                    </a:cubicBezTo>
                    <a:cubicBezTo>
                      <a:pt x="3240646" y="1461252"/>
                      <a:pt x="3230025" y="1473929"/>
                      <a:pt x="3208783" y="1473929"/>
                    </a:cubicBezTo>
                    <a:cubicBezTo>
                      <a:pt x="3184114" y="1473929"/>
                      <a:pt x="3146941" y="1472559"/>
                      <a:pt x="3097262" y="1469818"/>
                    </a:cubicBezTo>
                    <a:cubicBezTo>
                      <a:pt x="3047582" y="1467077"/>
                      <a:pt x="3010409" y="1465706"/>
                      <a:pt x="2985740" y="1465706"/>
                    </a:cubicBezTo>
                    <a:cubicBezTo>
                      <a:pt x="2959016" y="1465706"/>
                      <a:pt x="2918760" y="1467077"/>
                      <a:pt x="2864969" y="1469818"/>
                    </a:cubicBezTo>
                    <a:cubicBezTo>
                      <a:pt x="2811178" y="1472559"/>
                      <a:pt x="2770921" y="1473929"/>
                      <a:pt x="2744197" y="1473929"/>
                    </a:cubicBezTo>
                    <a:cubicBezTo>
                      <a:pt x="2721584" y="1473929"/>
                      <a:pt x="2710278" y="1463993"/>
                      <a:pt x="2710278" y="1444122"/>
                    </a:cubicBezTo>
                    <a:cubicBezTo>
                      <a:pt x="2710278" y="1369432"/>
                      <a:pt x="2713704" y="1257225"/>
                      <a:pt x="2720557" y="1107503"/>
                    </a:cubicBezTo>
                    <a:cubicBezTo>
                      <a:pt x="2727409" y="957780"/>
                      <a:pt x="2730835" y="845574"/>
                      <a:pt x="2730835" y="770884"/>
                    </a:cubicBezTo>
                    <a:cubicBezTo>
                      <a:pt x="2730835" y="692767"/>
                      <a:pt x="2727580" y="575765"/>
                      <a:pt x="2721071" y="419875"/>
                    </a:cubicBezTo>
                    <a:cubicBezTo>
                      <a:pt x="2714561" y="263985"/>
                      <a:pt x="2711306" y="147325"/>
                      <a:pt x="2711306" y="69894"/>
                    </a:cubicBezTo>
                    <a:cubicBezTo>
                      <a:pt x="2711306" y="54819"/>
                      <a:pt x="2725353" y="47281"/>
                      <a:pt x="2753448" y="47281"/>
                    </a:cubicBezTo>
                    <a:cubicBezTo>
                      <a:pt x="2784283" y="47281"/>
                      <a:pt x="2851093" y="41457"/>
                      <a:pt x="2953877" y="29808"/>
                    </a:cubicBezTo>
                    <a:cubicBezTo>
                      <a:pt x="2967582" y="28437"/>
                      <a:pt x="3004242" y="22613"/>
                      <a:pt x="3063857" y="12335"/>
                    </a:cubicBezTo>
                    <a:cubicBezTo>
                      <a:pt x="3109082" y="4112"/>
                      <a:pt x="3145399" y="0"/>
                      <a:pt x="3172808" y="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zh-TW" altLang="en-US" dirty="0">
                  <a:ln w="28575" cmpd="dbl">
                    <a:solidFill>
                      <a:schemeClr val="accent1">
                        <a:alpha val="50000"/>
                      </a:schemeClr>
                    </a:solidFill>
                  </a:ln>
                  <a:pattFill prst="wdUpDiag">
                    <a:fgClr>
                      <a:schemeClr val="accent1"/>
                    </a:fgClr>
                    <a:bgClr>
                      <a:schemeClr val="bg1"/>
                    </a:bgClr>
                  </a:pattFill>
                  <a:latin typeface="Berlin Sans FB" panose="020E0602020502020306" pitchFamily="34" charset="0"/>
                </a:endParaRPr>
              </a:p>
            </p:txBody>
          </p:sp>
          <p:sp>
            <p:nvSpPr>
              <p:cNvPr id="28" name="文字方塊 27">
                <a:extLst>
                  <a:ext uri="{FF2B5EF4-FFF2-40B4-BE49-F238E27FC236}">
                    <a16:creationId xmlns:a16="http://schemas.microsoft.com/office/drawing/2014/main" id="{A15026AF-2AFF-8B6F-94F2-9A81474D3EF3}"/>
                  </a:ext>
                </a:extLst>
              </p:cNvPr>
              <p:cNvSpPr txBox="1"/>
              <p:nvPr/>
            </p:nvSpPr>
            <p:spPr>
              <a:xfrm rot="2700000">
                <a:off x="9364748" y="5618401"/>
                <a:ext cx="1290151" cy="253176"/>
              </a:xfrm>
              <a:custGeom>
                <a:avLst/>
                <a:gdLst/>
                <a:ahLst/>
                <a:cxnLst/>
                <a:rect l="l" t="t" r="r" b="b"/>
                <a:pathLst>
                  <a:path w="7641885" h="1499625">
                    <a:moveTo>
                      <a:pt x="3740161" y="652681"/>
                    </a:moveTo>
                    <a:cubicBezTo>
                      <a:pt x="3679860" y="696536"/>
                      <a:pt x="3649711" y="741761"/>
                      <a:pt x="3649711" y="788357"/>
                    </a:cubicBezTo>
                    <a:cubicBezTo>
                      <a:pt x="3649711" y="812340"/>
                      <a:pt x="3658790" y="833411"/>
                      <a:pt x="3676949" y="851569"/>
                    </a:cubicBezTo>
                    <a:cubicBezTo>
                      <a:pt x="3695107" y="869728"/>
                      <a:pt x="3716178" y="878807"/>
                      <a:pt x="3740161" y="878807"/>
                    </a:cubicBezTo>
                    <a:cubicBezTo>
                      <a:pt x="3764829" y="878807"/>
                      <a:pt x="3786071" y="869728"/>
                      <a:pt x="3803887" y="851569"/>
                    </a:cubicBezTo>
                    <a:cubicBezTo>
                      <a:pt x="3821703" y="833411"/>
                      <a:pt x="3830611" y="812340"/>
                      <a:pt x="3830611" y="788357"/>
                    </a:cubicBezTo>
                    <a:cubicBezTo>
                      <a:pt x="3830611" y="734224"/>
                      <a:pt x="3800461" y="688999"/>
                      <a:pt x="3740161" y="652681"/>
                    </a:cubicBezTo>
                    <a:close/>
                    <a:moveTo>
                      <a:pt x="603492" y="455335"/>
                    </a:moveTo>
                    <a:cubicBezTo>
                      <a:pt x="575397" y="455335"/>
                      <a:pt x="561350" y="505700"/>
                      <a:pt x="561350" y="606428"/>
                    </a:cubicBezTo>
                    <a:cubicBezTo>
                      <a:pt x="561350" y="622189"/>
                      <a:pt x="562035" y="645487"/>
                      <a:pt x="563406" y="676322"/>
                    </a:cubicBezTo>
                    <a:cubicBezTo>
                      <a:pt x="564776" y="707157"/>
                      <a:pt x="565462" y="730455"/>
                      <a:pt x="565462" y="746215"/>
                    </a:cubicBezTo>
                    <a:cubicBezTo>
                      <a:pt x="565462" y="757179"/>
                      <a:pt x="575740" y="762661"/>
                      <a:pt x="596297" y="762661"/>
                    </a:cubicBezTo>
                    <a:cubicBezTo>
                      <a:pt x="699081" y="762661"/>
                      <a:pt x="750474" y="710583"/>
                      <a:pt x="750474" y="606428"/>
                    </a:cubicBezTo>
                    <a:cubicBezTo>
                      <a:pt x="750474" y="505700"/>
                      <a:pt x="701480" y="455335"/>
                      <a:pt x="603492" y="455335"/>
                    </a:cubicBezTo>
                    <a:close/>
                    <a:moveTo>
                      <a:pt x="5181180" y="425527"/>
                    </a:moveTo>
                    <a:cubicBezTo>
                      <a:pt x="5153085" y="425527"/>
                      <a:pt x="5139038" y="468355"/>
                      <a:pt x="5139038" y="554008"/>
                    </a:cubicBezTo>
                    <a:cubicBezTo>
                      <a:pt x="5139038" y="564287"/>
                      <a:pt x="5139723" y="579705"/>
                      <a:pt x="5141094" y="600261"/>
                    </a:cubicBezTo>
                    <a:cubicBezTo>
                      <a:pt x="5142465" y="620818"/>
                      <a:pt x="5143149" y="636236"/>
                      <a:pt x="5143149" y="646514"/>
                    </a:cubicBezTo>
                    <a:cubicBezTo>
                      <a:pt x="5143149" y="656793"/>
                      <a:pt x="5157196" y="661932"/>
                      <a:pt x="5185291" y="661932"/>
                    </a:cubicBezTo>
                    <a:cubicBezTo>
                      <a:pt x="5296298" y="661932"/>
                      <a:pt x="5351802" y="621846"/>
                      <a:pt x="5351802" y="541674"/>
                    </a:cubicBezTo>
                    <a:cubicBezTo>
                      <a:pt x="5351802" y="464243"/>
                      <a:pt x="5294927" y="425527"/>
                      <a:pt x="5181180" y="425527"/>
                    </a:cubicBezTo>
                    <a:close/>
                    <a:moveTo>
                      <a:pt x="24815" y="23640"/>
                    </a:moveTo>
                    <a:cubicBezTo>
                      <a:pt x="67300" y="23640"/>
                      <a:pt x="131026" y="25011"/>
                      <a:pt x="215995" y="27752"/>
                    </a:cubicBezTo>
                    <a:cubicBezTo>
                      <a:pt x="300963" y="30492"/>
                      <a:pt x="364689" y="31863"/>
                      <a:pt x="407174" y="31863"/>
                    </a:cubicBezTo>
                    <a:cubicBezTo>
                      <a:pt x="443491" y="31863"/>
                      <a:pt x="497966" y="30492"/>
                      <a:pt x="570601" y="27752"/>
                    </a:cubicBezTo>
                    <a:cubicBezTo>
                      <a:pt x="643235" y="25011"/>
                      <a:pt x="697711" y="23640"/>
                      <a:pt x="734028" y="23640"/>
                    </a:cubicBezTo>
                    <a:cubicBezTo>
                      <a:pt x="903965" y="23640"/>
                      <a:pt x="1042210" y="75889"/>
                      <a:pt x="1148763" y="180387"/>
                    </a:cubicBezTo>
                    <a:cubicBezTo>
                      <a:pt x="1255316" y="284884"/>
                      <a:pt x="1308593" y="422101"/>
                      <a:pt x="1308593" y="592039"/>
                    </a:cubicBezTo>
                    <a:cubicBezTo>
                      <a:pt x="1308593" y="775680"/>
                      <a:pt x="1260969" y="919578"/>
                      <a:pt x="1165723" y="1023733"/>
                    </a:cubicBezTo>
                    <a:cubicBezTo>
                      <a:pt x="1067049" y="1132000"/>
                      <a:pt x="927263" y="1186133"/>
                      <a:pt x="746362" y="1186133"/>
                    </a:cubicBezTo>
                    <a:cubicBezTo>
                      <a:pt x="732658" y="1186133"/>
                      <a:pt x="712272" y="1184933"/>
                      <a:pt x="685205" y="1182535"/>
                    </a:cubicBezTo>
                    <a:cubicBezTo>
                      <a:pt x="658139" y="1180137"/>
                      <a:pt x="637753" y="1178938"/>
                      <a:pt x="624049" y="1178938"/>
                    </a:cubicBezTo>
                    <a:cubicBezTo>
                      <a:pt x="587732" y="1178938"/>
                      <a:pt x="569573" y="1189559"/>
                      <a:pt x="569573" y="1210801"/>
                    </a:cubicBezTo>
                    <a:cubicBezTo>
                      <a:pt x="569573" y="1237525"/>
                      <a:pt x="572656" y="1277439"/>
                      <a:pt x="578823" y="1330545"/>
                    </a:cubicBezTo>
                    <a:cubicBezTo>
                      <a:pt x="584991" y="1383650"/>
                      <a:pt x="588074" y="1423222"/>
                      <a:pt x="588074" y="1449261"/>
                    </a:cubicBezTo>
                    <a:cubicBezTo>
                      <a:pt x="588074" y="1465021"/>
                      <a:pt x="581222" y="1472901"/>
                      <a:pt x="567517" y="1472901"/>
                    </a:cubicBezTo>
                    <a:cubicBezTo>
                      <a:pt x="562721" y="1472901"/>
                      <a:pt x="554155" y="1471873"/>
                      <a:pt x="541821" y="1469818"/>
                    </a:cubicBezTo>
                    <a:cubicBezTo>
                      <a:pt x="482206" y="1461595"/>
                      <a:pt x="393126" y="1457483"/>
                      <a:pt x="274582" y="1457483"/>
                    </a:cubicBezTo>
                    <a:cubicBezTo>
                      <a:pt x="248543" y="1457483"/>
                      <a:pt x="209314" y="1458854"/>
                      <a:pt x="156893" y="1461595"/>
                    </a:cubicBezTo>
                    <a:cubicBezTo>
                      <a:pt x="104473" y="1464336"/>
                      <a:pt x="65244" y="1465706"/>
                      <a:pt x="39205" y="1465706"/>
                    </a:cubicBezTo>
                    <a:cubicBezTo>
                      <a:pt x="16593" y="1465706"/>
                      <a:pt x="5286" y="1455770"/>
                      <a:pt x="5286" y="1435899"/>
                    </a:cubicBezTo>
                    <a:cubicBezTo>
                      <a:pt x="5286" y="1359153"/>
                      <a:pt x="9398" y="1243863"/>
                      <a:pt x="17621" y="1090029"/>
                    </a:cubicBezTo>
                    <a:cubicBezTo>
                      <a:pt x="25843" y="936195"/>
                      <a:pt x="29955" y="820905"/>
                      <a:pt x="29955" y="744160"/>
                    </a:cubicBezTo>
                    <a:cubicBezTo>
                      <a:pt x="29955" y="548184"/>
                      <a:pt x="20361" y="320687"/>
                      <a:pt x="1175" y="61671"/>
                    </a:cubicBezTo>
                    <a:lnTo>
                      <a:pt x="147" y="47281"/>
                    </a:lnTo>
                    <a:cubicBezTo>
                      <a:pt x="-1223" y="31520"/>
                      <a:pt x="6999" y="23640"/>
                      <a:pt x="24815" y="23640"/>
                    </a:cubicBezTo>
                    <a:close/>
                    <a:moveTo>
                      <a:pt x="1995240" y="22612"/>
                    </a:moveTo>
                    <a:cubicBezTo>
                      <a:pt x="2006203" y="22612"/>
                      <a:pt x="2011685" y="29465"/>
                      <a:pt x="2011685" y="43169"/>
                    </a:cubicBezTo>
                    <a:cubicBezTo>
                      <a:pt x="2011685" y="89765"/>
                      <a:pt x="2006717" y="159830"/>
                      <a:pt x="1996781" y="253363"/>
                    </a:cubicBezTo>
                    <a:cubicBezTo>
                      <a:pt x="1986845" y="346897"/>
                      <a:pt x="1981878" y="416962"/>
                      <a:pt x="1981878" y="463558"/>
                    </a:cubicBezTo>
                    <a:cubicBezTo>
                      <a:pt x="1981878" y="475207"/>
                      <a:pt x="1988044" y="482402"/>
                      <a:pt x="2000379" y="485143"/>
                    </a:cubicBezTo>
                    <a:cubicBezTo>
                      <a:pt x="2028473" y="490625"/>
                      <a:pt x="2083292" y="493366"/>
                      <a:pt x="2164834" y="493366"/>
                    </a:cubicBezTo>
                    <a:cubicBezTo>
                      <a:pt x="2240894" y="493366"/>
                      <a:pt x="2291944" y="490625"/>
                      <a:pt x="2317982" y="485143"/>
                    </a:cubicBezTo>
                    <a:cubicBezTo>
                      <a:pt x="2335113" y="481031"/>
                      <a:pt x="2343679" y="467669"/>
                      <a:pt x="2343679" y="445056"/>
                    </a:cubicBezTo>
                    <a:cubicBezTo>
                      <a:pt x="2343679" y="401887"/>
                      <a:pt x="2340767" y="336961"/>
                      <a:pt x="2334942" y="250280"/>
                    </a:cubicBezTo>
                    <a:cubicBezTo>
                      <a:pt x="2329118" y="163598"/>
                      <a:pt x="2326205" y="98673"/>
                      <a:pt x="2326205" y="55503"/>
                    </a:cubicBezTo>
                    <a:cubicBezTo>
                      <a:pt x="2326205" y="33576"/>
                      <a:pt x="2331687" y="22612"/>
                      <a:pt x="2342651" y="22612"/>
                    </a:cubicBezTo>
                    <a:cubicBezTo>
                      <a:pt x="2371430" y="22612"/>
                      <a:pt x="2415285" y="24154"/>
                      <a:pt x="2474215" y="27238"/>
                    </a:cubicBezTo>
                    <a:cubicBezTo>
                      <a:pt x="2533145" y="30321"/>
                      <a:pt x="2577342" y="31863"/>
                      <a:pt x="2606807" y="31863"/>
                    </a:cubicBezTo>
                    <a:cubicBezTo>
                      <a:pt x="2635586" y="31863"/>
                      <a:pt x="2678756" y="30492"/>
                      <a:pt x="2736315" y="27752"/>
                    </a:cubicBezTo>
                    <a:cubicBezTo>
                      <a:pt x="2793875" y="25011"/>
                      <a:pt x="2836701" y="23640"/>
                      <a:pt x="2864796" y="23640"/>
                    </a:cubicBezTo>
                    <a:cubicBezTo>
                      <a:pt x="2882612" y="23640"/>
                      <a:pt x="2891520" y="31863"/>
                      <a:pt x="2891520" y="48309"/>
                    </a:cubicBezTo>
                    <a:cubicBezTo>
                      <a:pt x="2891520" y="127795"/>
                      <a:pt x="2888265" y="246854"/>
                      <a:pt x="2881756" y="405484"/>
                    </a:cubicBezTo>
                    <a:cubicBezTo>
                      <a:pt x="2875246" y="564115"/>
                      <a:pt x="2871991" y="683174"/>
                      <a:pt x="2871991" y="762661"/>
                    </a:cubicBezTo>
                    <a:cubicBezTo>
                      <a:pt x="2871991" y="837351"/>
                      <a:pt x="2875417" y="949557"/>
                      <a:pt x="2882269" y="1099280"/>
                    </a:cubicBezTo>
                    <a:cubicBezTo>
                      <a:pt x="2889121" y="1249002"/>
                      <a:pt x="2892547" y="1361209"/>
                      <a:pt x="2892547" y="1435899"/>
                    </a:cubicBezTo>
                    <a:cubicBezTo>
                      <a:pt x="2892547" y="1456456"/>
                      <a:pt x="2882612" y="1466734"/>
                      <a:pt x="2862740" y="1466734"/>
                    </a:cubicBezTo>
                    <a:cubicBezTo>
                      <a:pt x="2833961" y="1466734"/>
                      <a:pt x="2791134" y="1465192"/>
                      <a:pt x="2734260" y="1462109"/>
                    </a:cubicBezTo>
                    <a:cubicBezTo>
                      <a:pt x="2677385" y="1459025"/>
                      <a:pt x="2634902" y="1457483"/>
                      <a:pt x="2606807" y="1457483"/>
                    </a:cubicBezTo>
                    <a:cubicBezTo>
                      <a:pt x="2577342" y="1457483"/>
                      <a:pt x="2533659" y="1458854"/>
                      <a:pt x="2475757" y="1461595"/>
                    </a:cubicBezTo>
                    <a:cubicBezTo>
                      <a:pt x="2417855" y="1464336"/>
                      <a:pt x="2374514" y="1465706"/>
                      <a:pt x="2345734" y="1465706"/>
                    </a:cubicBezTo>
                    <a:cubicBezTo>
                      <a:pt x="2324492" y="1465706"/>
                      <a:pt x="2313871" y="1453029"/>
                      <a:pt x="2313871" y="1427676"/>
                    </a:cubicBezTo>
                    <a:cubicBezTo>
                      <a:pt x="2313871" y="1381766"/>
                      <a:pt x="2316955" y="1312386"/>
                      <a:pt x="2323122" y="1219538"/>
                    </a:cubicBezTo>
                    <a:cubicBezTo>
                      <a:pt x="2329288" y="1126689"/>
                      <a:pt x="2332372" y="1057309"/>
                      <a:pt x="2332372" y="1011399"/>
                    </a:cubicBezTo>
                    <a:cubicBezTo>
                      <a:pt x="2332372" y="983990"/>
                      <a:pt x="2324150" y="968572"/>
                      <a:pt x="2307704" y="965146"/>
                    </a:cubicBezTo>
                    <a:cubicBezTo>
                      <a:pt x="2281665" y="958979"/>
                      <a:pt x="2234042" y="955895"/>
                      <a:pt x="2164834" y="955895"/>
                    </a:cubicBezTo>
                    <a:cubicBezTo>
                      <a:pt x="2094940" y="955895"/>
                      <a:pt x="2046289" y="958979"/>
                      <a:pt x="2018880" y="965146"/>
                    </a:cubicBezTo>
                    <a:cubicBezTo>
                      <a:pt x="2002434" y="968572"/>
                      <a:pt x="1994212" y="983990"/>
                      <a:pt x="1994212" y="1011399"/>
                    </a:cubicBezTo>
                    <a:cubicBezTo>
                      <a:pt x="1994212" y="1057309"/>
                      <a:pt x="1996267" y="1126689"/>
                      <a:pt x="2000379" y="1219538"/>
                    </a:cubicBezTo>
                    <a:cubicBezTo>
                      <a:pt x="2004490" y="1312386"/>
                      <a:pt x="2006546" y="1381766"/>
                      <a:pt x="2006546" y="1427676"/>
                    </a:cubicBezTo>
                    <a:cubicBezTo>
                      <a:pt x="2006546" y="1453029"/>
                      <a:pt x="1995925" y="1465706"/>
                      <a:pt x="1974683" y="1465706"/>
                    </a:cubicBezTo>
                    <a:cubicBezTo>
                      <a:pt x="1945218" y="1465706"/>
                      <a:pt x="1901020" y="1464336"/>
                      <a:pt x="1842091" y="1461595"/>
                    </a:cubicBezTo>
                    <a:cubicBezTo>
                      <a:pt x="1783161" y="1458854"/>
                      <a:pt x="1738964" y="1457483"/>
                      <a:pt x="1709499" y="1457483"/>
                    </a:cubicBezTo>
                    <a:cubicBezTo>
                      <a:pt x="1682775" y="1457483"/>
                      <a:pt x="1642518" y="1458854"/>
                      <a:pt x="1588727" y="1461595"/>
                    </a:cubicBezTo>
                    <a:cubicBezTo>
                      <a:pt x="1534937" y="1464336"/>
                      <a:pt x="1494679" y="1465706"/>
                      <a:pt x="1467955" y="1465706"/>
                    </a:cubicBezTo>
                    <a:cubicBezTo>
                      <a:pt x="1445343" y="1465706"/>
                      <a:pt x="1434037" y="1455770"/>
                      <a:pt x="1434037" y="1435899"/>
                    </a:cubicBezTo>
                    <a:cubicBezTo>
                      <a:pt x="1434037" y="1361209"/>
                      <a:pt x="1437463" y="1249002"/>
                      <a:pt x="1444315" y="1099280"/>
                    </a:cubicBezTo>
                    <a:cubicBezTo>
                      <a:pt x="1451167" y="949557"/>
                      <a:pt x="1454594" y="837351"/>
                      <a:pt x="1454594" y="762661"/>
                    </a:cubicBezTo>
                    <a:cubicBezTo>
                      <a:pt x="1454594" y="683174"/>
                      <a:pt x="1451338" y="563773"/>
                      <a:pt x="1444829" y="404457"/>
                    </a:cubicBezTo>
                    <a:cubicBezTo>
                      <a:pt x="1438319" y="245141"/>
                      <a:pt x="1435064" y="125740"/>
                      <a:pt x="1435064" y="46253"/>
                    </a:cubicBezTo>
                    <a:cubicBezTo>
                      <a:pt x="1435064" y="31178"/>
                      <a:pt x="1443287" y="23640"/>
                      <a:pt x="1459733" y="23640"/>
                    </a:cubicBezTo>
                    <a:cubicBezTo>
                      <a:pt x="1488512" y="23640"/>
                      <a:pt x="1531853" y="25011"/>
                      <a:pt x="1589755" y="27752"/>
                    </a:cubicBezTo>
                    <a:cubicBezTo>
                      <a:pt x="1647657" y="30492"/>
                      <a:pt x="1690998" y="31863"/>
                      <a:pt x="1719777" y="31863"/>
                    </a:cubicBezTo>
                    <a:cubicBezTo>
                      <a:pt x="1750613" y="31863"/>
                      <a:pt x="1796523" y="30321"/>
                      <a:pt x="1857508" y="27238"/>
                    </a:cubicBezTo>
                    <a:cubicBezTo>
                      <a:pt x="1918494" y="24154"/>
                      <a:pt x="1964404" y="22612"/>
                      <a:pt x="1995240" y="22612"/>
                    </a:cubicBezTo>
                    <a:close/>
                    <a:moveTo>
                      <a:pt x="5327133" y="17473"/>
                    </a:moveTo>
                    <a:cubicBezTo>
                      <a:pt x="5487477" y="17473"/>
                      <a:pt x="5619726" y="51392"/>
                      <a:pt x="5723881" y="119230"/>
                    </a:cubicBezTo>
                    <a:cubicBezTo>
                      <a:pt x="5845167" y="199402"/>
                      <a:pt x="5905810" y="315548"/>
                      <a:pt x="5905810" y="467669"/>
                    </a:cubicBezTo>
                    <a:cubicBezTo>
                      <a:pt x="5905810" y="566343"/>
                      <a:pt x="5891249" y="645829"/>
                      <a:pt x="5862126" y="706129"/>
                    </a:cubicBezTo>
                    <a:cubicBezTo>
                      <a:pt x="5833004" y="766430"/>
                      <a:pt x="5780070" y="823989"/>
                      <a:pt x="5703324" y="878807"/>
                    </a:cubicBezTo>
                    <a:cubicBezTo>
                      <a:pt x="5686879" y="890456"/>
                      <a:pt x="5678656" y="901762"/>
                      <a:pt x="5678656" y="912726"/>
                    </a:cubicBezTo>
                    <a:cubicBezTo>
                      <a:pt x="5678656" y="920949"/>
                      <a:pt x="5721141" y="1011399"/>
                      <a:pt x="5806109" y="1184077"/>
                    </a:cubicBezTo>
                    <a:cubicBezTo>
                      <a:pt x="5891077" y="1356755"/>
                      <a:pt x="5933562" y="1446862"/>
                      <a:pt x="5933562" y="1454400"/>
                    </a:cubicBezTo>
                    <a:cubicBezTo>
                      <a:pt x="5933562" y="1461937"/>
                      <a:pt x="5924311" y="1465706"/>
                      <a:pt x="5905810" y="1465706"/>
                    </a:cubicBezTo>
                    <a:cubicBezTo>
                      <a:pt x="5875659" y="1465706"/>
                      <a:pt x="5830948" y="1464336"/>
                      <a:pt x="5771676" y="1461595"/>
                    </a:cubicBezTo>
                    <a:cubicBezTo>
                      <a:pt x="5712404" y="1458854"/>
                      <a:pt x="5668035" y="1457483"/>
                      <a:pt x="5638570" y="1457483"/>
                    </a:cubicBezTo>
                    <a:cubicBezTo>
                      <a:pt x="5609791" y="1457483"/>
                      <a:pt x="5567135" y="1458854"/>
                      <a:pt x="5510604" y="1461595"/>
                    </a:cubicBezTo>
                    <a:cubicBezTo>
                      <a:pt x="5454072" y="1464336"/>
                      <a:pt x="5411760" y="1465706"/>
                      <a:pt x="5383665" y="1465706"/>
                    </a:cubicBezTo>
                    <a:cubicBezTo>
                      <a:pt x="5360368" y="1465706"/>
                      <a:pt x="5344950" y="1457141"/>
                      <a:pt x="5337412" y="1440010"/>
                    </a:cubicBezTo>
                    <a:cubicBezTo>
                      <a:pt x="5325078" y="1409175"/>
                      <a:pt x="5307261" y="1362579"/>
                      <a:pt x="5283964" y="1300223"/>
                    </a:cubicBezTo>
                    <a:cubicBezTo>
                      <a:pt x="5261351" y="1244034"/>
                      <a:pt x="5229145" y="1158723"/>
                      <a:pt x="5187347" y="1044290"/>
                    </a:cubicBezTo>
                    <a:cubicBezTo>
                      <a:pt x="5177753" y="1014825"/>
                      <a:pt x="5168845" y="1000093"/>
                      <a:pt x="5160623" y="1000093"/>
                    </a:cubicBezTo>
                    <a:cubicBezTo>
                      <a:pt x="5154456" y="1000093"/>
                      <a:pt x="5151372" y="1011399"/>
                      <a:pt x="5151372" y="1034012"/>
                    </a:cubicBezTo>
                    <a:cubicBezTo>
                      <a:pt x="5151372" y="1080607"/>
                      <a:pt x="5155997" y="1150501"/>
                      <a:pt x="5165248" y="1243692"/>
                    </a:cubicBezTo>
                    <a:cubicBezTo>
                      <a:pt x="5174499" y="1336883"/>
                      <a:pt x="5179124" y="1405406"/>
                      <a:pt x="5179124" y="1449261"/>
                    </a:cubicBezTo>
                    <a:cubicBezTo>
                      <a:pt x="5179124" y="1465021"/>
                      <a:pt x="5172272" y="1472901"/>
                      <a:pt x="5158567" y="1472901"/>
                    </a:cubicBezTo>
                    <a:cubicBezTo>
                      <a:pt x="5153771" y="1472901"/>
                      <a:pt x="5145205" y="1471873"/>
                      <a:pt x="5132871" y="1469818"/>
                    </a:cubicBezTo>
                    <a:cubicBezTo>
                      <a:pt x="5073941" y="1461595"/>
                      <a:pt x="4984861" y="1457483"/>
                      <a:pt x="4865631" y="1457483"/>
                    </a:cubicBezTo>
                    <a:cubicBezTo>
                      <a:pt x="4839592" y="1457483"/>
                      <a:pt x="4800363" y="1458854"/>
                      <a:pt x="4747943" y="1461595"/>
                    </a:cubicBezTo>
                    <a:cubicBezTo>
                      <a:pt x="4695524" y="1464336"/>
                      <a:pt x="4656294" y="1465706"/>
                      <a:pt x="4630255" y="1465706"/>
                    </a:cubicBezTo>
                    <a:cubicBezTo>
                      <a:pt x="4607643" y="1465706"/>
                      <a:pt x="4596337" y="1455770"/>
                      <a:pt x="4596337" y="1435899"/>
                    </a:cubicBezTo>
                    <a:cubicBezTo>
                      <a:pt x="4596337" y="1359153"/>
                      <a:pt x="4600448" y="1243863"/>
                      <a:pt x="4608671" y="1090029"/>
                    </a:cubicBezTo>
                    <a:cubicBezTo>
                      <a:pt x="4616893" y="936195"/>
                      <a:pt x="4621005" y="820905"/>
                      <a:pt x="4621005" y="744160"/>
                    </a:cubicBezTo>
                    <a:cubicBezTo>
                      <a:pt x="4621005" y="548184"/>
                      <a:pt x="4611411" y="320687"/>
                      <a:pt x="4592225" y="61671"/>
                    </a:cubicBezTo>
                    <a:lnTo>
                      <a:pt x="4591197" y="47281"/>
                    </a:lnTo>
                    <a:cubicBezTo>
                      <a:pt x="4589827" y="33576"/>
                      <a:pt x="4596337" y="25696"/>
                      <a:pt x="4610726" y="23640"/>
                    </a:cubicBezTo>
                    <a:cubicBezTo>
                      <a:pt x="4609356" y="23640"/>
                      <a:pt x="4622375" y="23640"/>
                      <a:pt x="4649784" y="23640"/>
                    </a:cubicBezTo>
                    <a:cubicBezTo>
                      <a:pt x="4724474" y="23640"/>
                      <a:pt x="4837195" y="22612"/>
                      <a:pt x="4987945" y="20557"/>
                    </a:cubicBezTo>
                    <a:cubicBezTo>
                      <a:pt x="5138695" y="18501"/>
                      <a:pt x="5251758" y="17473"/>
                      <a:pt x="5327133" y="17473"/>
                    </a:cubicBezTo>
                    <a:close/>
                    <a:moveTo>
                      <a:pt x="3513007" y="1028"/>
                    </a:moveTo>
                    <a:cubicBezTo>
                      <a:pt x="3536990" y="1028"/>
                      <a:pt x="3572451" y="4111"/>
                      <a:pt x="3619389" y="10278"/>
                    </a:cubicBezTo>
                    <a:cubicBezTo>
                      <a:pt x="3666327" y="16445"/>
                      <a:pt x="3701788" y="19529"/>
                      <a:pt x="3725771" y="19529"/>
                    </a:cubicBezTo>
                    <a:cubicBezTo>
                      <a:pt x="3822388" y="19529"/>
                      <a:pt x="3889883" y="14732"/>
                      <a:pt x="3928256" y="5139"/>
                    </a:cubicBezTo>
                    <a:cubicBezTo>
                      <a:pt x="3936479" y="2398"/>
                      <a:pt x="3942303" y="1028"/>
                      <a:pt x="3945730" y="1028"/>
                    </a:cubicBezTo>
                    <a:cubicBezTo>
                      <a:pt x="3957378" y="1028"/>
                      <a:pt x="3971083" y="12677"/>
                      <a:pt x="3986843" y="35974"/>
                    </a:cubicBezTo>
                    <a:cubicBezTo>
                      <a:pt x="3993696" y="46253"/>
                      <a:pt x="4021790" y="107581"/>
                      <a:pt x="4071127" y="219959"/>
                    </a:cubicBezTo>
                    <a:cubicBezTo>
                      <a:pt x="4110185" y="306297"/>
                      <a:pt x="4165688" y="436834"/>
                      <a:pt x="4237638" y="611568"/>
                    </a:cubicBezTo>
                    <a:cubicBezTo>
                      <a:pt x="4271899" y="702703"/>
                      <a:pt x="4317981" y="840777"/>
                      <a:pt x="4375883" y="1025789"/>
                    </a:cubicBezTo>
                    <a:cubicBezTo>
                      <a:pt x="4433785" y="1210801"/>
                      <a:pt x="4479524" y="1348189"/>
                      <a:pt x="4513100" y="1437954"/>
                    </a:cubicBezTo>
                    <a:cubicBezTo>
                      <a:pt x="4515155" y="1444122"/>
                      <a:pt x="4516183" y="1448575"/>
                      <a:pt x="4516183" y="1451316"/>
                    </a:cubicBezTo>
                    <a:cubicBezTo>
                      <a:pt x="4516183" y="1460910"/>
                      <a:pt x="4502479" y="1465706"/>
                      <a:pt x="4475070" y="1465706"/>
                    </a:cubicBezTo>
                    <a:cubicBezTo>
                      <a:pt x="4445605" y="1465706"/>
                      <a:pt x="4401065" y="1464336"/>
                      <a:pt x="4341450" y="1461595"/>
                    </a:cubicBezTo>
                    <a:cubicBezTo>
                      <a:pt x="4281835" y="1458854"/>
                      <a:pt x="4237295" y="1457483"/>
                      <a:pt x="4207830" y="1457483"/>
                    </a:cubicBezTo>
                    <a:cubicBezTo>
                      <a:pt x="4178365" y="1457483"/>
                      <a:pt x="4134510" y="1458854"/>
                      <a:pt x="4076266" y="1461595"/>
                    </a:cubicBezTo>
                    <a:cubicBezTo>
                      <a:pt x="4018021" y="1464336"/>
                      <a:pt x="3974167" y="1465706"/>
                      <a:pt x="3944702" y="1465706"/>
                    </a:cubicBezTo>
                    <a:cubicBezTo>
                      <a:pt x="3926886" y="1465706"/>
                      <a:pt x="3916607" y="1455428"/>
                      <a:pt x="3913866" y="1434871"/>
                    </a:cubicBezTo>
                    <a:cubicBezTo>
                      <a:pt x="3913866" y="1435556"/>
                      <a:pt x="3913866" y="1418768"/>
                      <a:pt x="3913866" y="1384507"/>
                    </a:cubicBezTo>
                    <a:cubicBezTo>
                      <a:pt x="3913866" y="1357097"/>
                      <a:pt x="3900847" y="1343393"/>
                      <a:pt x="3874808" y="1343393"/>
                    </a:cubicBezTo>
                    <a:cubicBezTo>
                      <a:pt x="3715150" y="1343393"/>
                      <a:pt x="3621616" y="1347675"/>
                      <a:pt x="3594207" y="1356241"/>
                    </a:cubicBezTo>
                    <a:cubicBezTo>
                      <a:pt x="3566798" y="1364806"/>
                      <a:pt x="3550010" y="1386220"/>
                      <a:pt x="3543843" y="1420481"/>
                    </a:cubicBezTo>
                    <a:cubicBezTo>
                      <a:pt x="3538361" y="1450631"/>
                      <a:pt x="3527397" y="1465706"/>
                      <a:pt x="3510951" y="1465706"/>
                    </a:cubicBezTo>
                    <a:cubicBezTo>
                      <a:pt x="3482857" y="1465706"/>
                      <a:pt x="3440716" y="1464336"/>
                      <a:pt x="3384527" y="1461595"/>
                    </a:cubicBezTo>
                    <a:cubicBezTo>
                      <a:pt x="3328338" y="1458854"/>
                      <a:pt x="3286197" y="1457483"/>
                      <a:pt x="3258102" y="1457483"/>
                    </a:cubicBezTo>
                    <a:cubicBezTo>
                      <a:pt x="3230692" y="1457483"/>
                      <a:pt x="3189065" y="1458854"/>
                      <a:pt x="3133219" y="1461595"/>
                    </a:cubicBezTo>
                    <a:cubicBezTo>
                      <a:pt x="3077373" y="1464336"/>
                      <a:pt x="3035745" y="1465706"/>
                      <a:pt x="3008336" y="1465706"/>
                    </a:cubicBezTo>
                    <a:cubicBezTo>
                      <a:pt x="2988464" y="1465706"/>
                      <a:pt x="2978528" y="1457141"/>
                      <a:pt x="2978528" y="1440010"/>
                    </a:cubicBezTo>
                    <a:cubicBezTo>
                      <a:pt x="2978528" y="1419453"/>
                      <a:pt x="3140585" y="952127"/>
                      <a:pt x="3464699" y="38030"/>
                    </a:cubicBezTo>
                    <a:cubicBezTo>
                      <a:pt x="3470866" y="20899"/>
                      <a:pt x="3476348" y="10450"/>
                      <a:pt x="3481145" y="6681"/>
                    </a:cubicBezTo>
                    <a:cubicBezTo>
                      <a:pt x="3485941" y="2912"/>
                      <a:pt x="3496562" y="1028"/>
                      <a:pt x="3513007" y="1028"/>
                    </a:cubicBezTo>
                    <a:close/>
                    <a:moveTo>
                      <a:pt x="6508173" y="0"/>
                    </a:moveTo>
                    <a:cubicBezTo>
                      <a:pt x="6514340" y="0"/>
                      <a:pt x="6526674" y="15075"/>
                      <a:pt x="6545175" y="45225"/>
                    </a:cubicBezTo>
                    <a:cubicBezTo>
                      <a:pt x="6619866" y="165826"/>
                      <a:pt x="6699694" y="305270"/>
                      <a:pt x="6784663" y="463558"/>
                    </a:cubicBezTo>
                    <a:cubicBezTo>
                      <a:pt x="6814813" y="519747"/>
                      <a:pt x="6832286" y="547841"/>
                      <a:pt x="6837083" y="547841"/>
                    </a:cubicBezTo>
                    <a:cubicBezTo>
                      <a:pt x="6847362" y="547841"/>
                      <a:pt x="6863807" y="521803"/>
                      <a:pt x="6886420" y="469725"/>
                    </a:cubicBezTo>
                    <a:cubicBezTo>
                      <a:pt x="6910403" y="413536"/>
                      <a:pt x="6946720" y="343985"/>
                      <a:pt x="6995371" y="261072"/>
                    </a:cubicBezTo>
                    <a:cubicBezTo>
                      <a:pt x="7065265" y="143898"/>
                      <a:pt x="7105351" y="76060"/>
                      <a:pt x="7115629" y="57559"/>
                    </a:cubicBezTo>
                    <a:cubicBezTo>
                      <a:pt x="7131389" y="28094"/>
                      <a:pt x="7145436" y="13362"/>
                      <a:pt x="7157771" y="13362"/>
                    </a:cubicBezTo>
                    <a:cubicBezTo>
                      <a:pt x="7183124" y="13362"/>
                      <a:pt x="7221839" y="14732"/>
                      <a:pt x="7273917" y="17473"/>
                    </a:cubicBezTo>
                    <a:cubicBezTo>
                      <a:pt x="7325995" y="20214"/>
                      <a:pt x="7365053" y="21585"/>
                      <a:pt x="7391091" y="21585"/>
                    </a:cubicBezTo>
                    <a:cubicBezTo>
                      <a:pt x="7416445" y="21585"/>
                      <a:pt x="7453961" y="19358"/>
                      <a:pt x="7503640" y="14904"/>
                    </a:cubicBezTo>
                    <a:cubicBezTo>
                      <a:pt x="7553319" y="10450"/>
                      <a:pt x="7590835" y="8223"/>
                      <a:pt x="7616189" y="8223"/>
                    </a:cubicBezTo>
                    <a:cubicBezTo>
                      <a:pt x="7632635" y="8223"/>
                      <a:pt x="7640857" y="16103"/>
                      <a:pt x="7640857" y="31863"/>
                    </a:cubicBezTo>
                    <a:cubicBezTo>
                      <a:pt x="7640857" y="112720"/>
                      <a:pt x="7637431" y="234348"/>
                      <a:pt x="7630579" y="396748"/>
                    </a:cubicBezTo>
                    <a:cubicBezTo>
                      <a:pt x="7623726" y="559148"/>
                      <a:pt x="7620301" y="681119"/>
                      <a:pt x="7620301" y="762661"/>
                    </a:cubicBezTo>
                    <a:cubicBezTo>
                      <a:pt x="7620301" y="837351"/>
                      <a:pt x="7623898" y="949557"/>
                      <a:pt x="7631093" y="1099280"/>
                    </a:cubicBezTo>
                    <a:cubicBezTo>
                      <a:pt x="7638288" y="1249002"/>
                      <a:pt x="7641885" y="1361209"/>
                      <a:pt x="7641885" y="1435899"/>
                    </a:cubicBezTo>
                    <a:cubicBezTo>
                      <a:pt x="7641885" y="1455770"/>
                      <a:pt x="7630579" y="1465706"/>
                      <a:pt x="7607966" y="1465706"/>
                    </a:cubicBezTo>
                    <a:cubicBezTo>
                      <a:pt x="7581242" y="1465706"/>
                      <a:pt x="7540985" y="1464336"/>
                      <a:pt x="7487195" y="1461595"/>
                    </a:cubicBezTo>
                    <a:cubicBezTo>
                      <a:pt x="7433404" y="1458854"/>
                      <a:pt x="7392805" y="1457483"/>
                      <a:pt x="7365395" y="1457483"/>
                    </a:cubicBezTo>
                    <a:cubicBezTo>
                      <a:pt x="7338671" y="1457483"/>
                      <a:pt x="7298071" y="1458854"/>
                      <a:pt x="7243596" y="1461595"/>
                    </a:cubicBezTo>
                    <a:cubicBezTo>
                      <a:pt x="7189120" y="1464336"/>
                      <a:pt x="7148520" y="1465706"/>
                      <a:pt x="7121796" y="1465706"/>
                    </a:cubicBezTo>
                    <a:cubicBezTo>
                      <a:pt x="7100554" y="1465706"/>
                      <a:pt x="7089933" y="1453029"/>
                      <a:pt x="7089933" y="1427676"/>
                    </a:cubicBezTo>
                    <a:cubicBezTo>
                      <a:pt x="7089933" y="1381766"/>
                      <a:pt x="7091989" y="1312386"/>
                      <a:pt x="7096100" y="1219538"/>
                    </a:cubicBezTo>
                    <a:cubicBezTo>
                      <a:pt x="7100211" y="1126689"/>
                      <a:pt x="7102267" y="1057309"/>
                      <a:pt x="7102267" y="1011399"/>
                    </a:cubicBezTo>
                    <a:cubicBezTo>
                      <a:pt x="7102267" y="991527"/>
                      <a:pt x="7100211" y="981592"/>
                      <a:pt x="7096100" y="981592"/>
                    </a:cubicBezTo>
                    <a:cubicBezTo>
                      <a:pt x="7083080" y="981592"/>
                      <a:pt x="7039397" y="1067930"/>
                      <a:pt x="6965050" y="1240608"/>
                    </a:cubicBezTo>
                    <a:cubicBezTo>
                      <a:pt x="6890703" y="1413286"/>
                      <a:pt x="6846676" y="1499625"/>
                      <a:pt x="6832972" y="1499625"/>
                    </a:cubicBezTo>
                    <a:cubicBezTo>
                      <a:pt x="6813785" y="1499625"/>
                      <a:pt x="6768560" y="1413286"/>
                      <a:pt x="6697296" y="1240608"/>
                    </a:cubicBezTo>
                    <a:cubicBezTo>
                      <a:pt x="6626033" y="1067930"/>
                      <a:pt x="6583548" y="981592"/>
                      <a:pt x="6569844" y="981592"/>
                    </a:cubicBezTo>
                    <a:cubicBezTo>
                      <a:pt x="6565732" y="981592"/>
                      <a:pt x="6563677" y="991527"/>
                      <a:pt x="6563677" y="1011399"/>
                    </a:cubicBezTo>
                    <a:cubicBezTo>
                      <a:pt x="6563677" y="1057309"/>
                      <a:pt x="6565732" y="1126689"/>
                      <a:pt x="6569844" y="1219538"/>
                    </a:cubicBezTo>
                    <a:cubicBezTo>
                      <a:pt x="6573955" y="1312386"/>
                      <a:pt x="6576011" y="1381766"/>
                      <a:pt x="6576011" y="1427676"/>
                    </a:cubicBezTo>
                    <a:cubicBezTo>
                      <a:pt x="6576011" y="1453029"/>
                      <a:pt x="6565732" y="1465706"/>
                      <a:pt x="6545175" y="1465706"/>
                    </a:cubicBezTo>
                    <a:cubicBezTo>
                      <a:pt x="6517766" y="1465706"/>
                      <a:pt x="6476995" y="1464336"/>
                      <a:pt x="6422862" y="1461595"/>
                    </a:cubicBezTo>
                    <a:cubicBezTo>
                      <a:pt x="6368729" y="1458854"/>
                      <a:pt x="6327958" y="1457483"/>
                      <a:pt x="6300549" y="1457483"/>
                    </a:cubicBezTo>
                    <a:cubicBezTo>
                      <a:pt x="6273825" y="1457483"/>
                      <a:pt x="6233567" y="1458854"/>
                      <a:pt x="6179777" y="1461595"/>
                    </a:cubicBezTo>
                    <a:cubicBezTo>
                      <a:pt x="6125986" y="1464336"/>
                      <a:pt x="6085729" y="1465706"/>
                      <a:pt x="6059005" y="1465706"/>
                    </a:cubicBezTo>
                    <a:cubicBezTo>
                      <a:pt x="6036393" y="1465706"/>
                      <a:pt x="6025086" y="1455770"/>
                      <a:pt x="6025086" y="1435899"/>
                    </a:cubicBezTo>
                    <a:cubicBezTo>
                      <a:pt x="6025086" y="1361209"/>
                      <a:pt x="6028512" y="1249002"/>
                      <a:pt x="6035365" y="1099280"/>
                    </a:cubicBezTo>
                    <a:cubicBezTo>
                      <a:pt x="6042217" y="949557"/>
                      <a:pt x="6045643" y="837351"/>
                      <a:pt x="6045643" y="762661"/>
                    </a:cubicBezTo>
                    <a:cubicBezTo>
                      <a:pt x="6045643" y="683174"/>
                      <a:pt x="6042388" y="563773"/>
                      <a:pt x="6035879" y="404457"/>
                    </a:cubicBezTo>
                    <a:cubicBezTo>
                      <a:pt x="6029369" y="245141"/>
                      <a:pt x="6026114" y="125740"/>
                      <a:pt x="6026114" y="46253"/>
                    </a:cubicBezTo>
                    <a:cubicBezTo>
                      <a:pt x="6026114" y="31178"/>
                      <a:pt x="6041532" y="23640"/>
                      <a:pt x="6072367" y="23640"/>
                    </a:cubicBezTo>
                    <a:cubicBezTo>
                      <a:pt x="6094980" y="23640"/>
                      <a:pt x="6128899" y="22612"/>
                      <a:pt x="6174124" y="20557"/>
                    </a:cubicBezTo>
                    <a:cubicBezTo>
                      <a:pt x="6219349" y="18501"/>
                      <a:pt x="6253268" y="17473"/>
                      <a:pt x="6275880" y="17473"/>
                    </a:cubicBezTo>
                    <a:cubicBezTo>
                      <a:pt x="6301234" y="17473"/>
                      <a:pt x="6339949" y="14561"/>
                      <a:pt x="6392027" y="8737"/>
                    </a:cubicBezTo>
                    <a:cubicBezTo>
                      <a:pt x="6444104" y="2912"/>
                      <a:pt x="6482819" y="0"/>
                      <a:pt x="6508173" y="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>
                <a:defPPr>
                  <a:defRPr lang="en-US"/>
                </a:defPPr>
                <a:lvl1pPr>
                  <a:defRPr>
                    <a:ln w="28575" cmpd="dbl">
                      <a:solidFill>
                        <a:schemeClr val="accent1">
                          <a:alpha val="50000"/>
                        </a:schemeClr>
                      </a:solidFill>
                    </a:ln>
                    <a:pattFill prst="wdUpDiag">
                      <a:fgClr>
                        <a:schemeClr val="accent1"/>
                      </a:fgClr>
                      <a:bgClr>
                        <a:schemeClr val="bg1"/>
                      </a:bgClr>
                    </a:pattFill>
                    <a:latin typeface="Berlin Sans FB" panose="020E0602020502020306" pitchFamily="34" charset="0"/>
                  </a:defRPr>
                </a:lvl1pPr>
              </a:lstStyle>
              <a:p>
                <a:endParaRPr lang="zh-TW" altLang="en-US" dirty="0"/>
              </a:p>
            </p:txBody>
          </p:sp>
        </p:grpSp>
        <p:grpSp>
          <p:nvGrpSpPr>
            <p:cNvPr id="10" name="群組 9">
              <a:extLst>
                <a:ext uri="{FF2B5EF4-FFF2-40B4-BE49-F238E27FC236}">
                  <a16:creationId xmlns:a16="http://schemas.microsoft.com/office/drawing/2014/main" id="{84B46807-EBB5-98BA-899A-9765D64FD252}"/>
                </a:ext>
              </a:extLst>
            </p:cNvPr>
            <p:cNvGrpSpPr>
              <a:grpSpLocks/>
            </p:cNvGrpSpPr>
            <p:nvPr/>
          </p:nvGrpSpPr>
          <p:grpSpPr>
            <a:xfrm>
              <a:off x="11419858" y="4725264"/>
              <a:ext cx="3356010" cy="3361512"/>
              <a:chOff x="9183091" y="4475589"/>
              <a:chExt cx="2103005" cy="2103005"/>
            </a:xfrm>
            <a:solidFill>
              <a:srgbClr val="0E5B93">
                <a:alpha val="50000"/>
              </a:srgbClr>
            </a:solidFill>
          </p:grpSpPr>
          <p:grpSp>
            <p:nvGrpSpPr>
              <p:cNvPr id="19" name="群組 18">
                <a:extLst>
                  <a:ext uri="{FF2B5EF4-FFF2-40B4-BE49-F238E27FC236}">
                    <a16:creationId xmlns:a16="http://schemas.microsoft.com/office/drawing/2014/main" id="{3E9E699B-AB63-2052-E6B6-603CC610E0A9}"/>
                  </a:ext>
                </a:extLst>
              </p:cNvPr>
              <p:cNvGrpSpPr/>
              <p:nvPr/>
            </p:nvGrpSpPr>
            <p:grpSpPr>
              <a:xfrm rot="2700000">
                <a:off x="9183091" y="4475589"/>
                <a:ext cx="2103005" cy="2103005"/>
                <a:chOff x="9285315" y="4586316"/>
                <a:chExt cx="311112" cy="311112"/>
              </a:xfrm>
              <a:grpFill/>
            </p:grpSpPr>
            <p:sp>
              <p:nvSpPr>
                <p:cNvPr id="23" name="圓形: 空心 22">
                  <a:extLst>
                    <a:ext uri="{FF2B5EF4-FFF2-40B4-BE49-F238E27FC236}">
                      <a16:creationId xmlns:a16="http://schemas.microsoft.com/office/drawing/2014/main" id="{5AE1F31A-5044-2466-BB31-7A4932F4F403}"/>
                    </a:ext>
                  </a:extLst>
                </p:cNvPr>
                <p:cNvSpPr/>
                <p:nvPr/>
              </p:nvSpPr>
              <p:spPr>
                <a:xfrm flipH="1">
                  <a:off x="9285315" y="4586316"/>
                  <a:ext cx="311112" cy="311112"/>
                </a:xfrm>
                <a:prstGeom prst="donut">
                  <a:avLst>
                    <a:gd name="adj" fmla="val 12843"/>
                  </a:avLst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zh-TW" altLang="en-US" dirty="0"/>
                </a:p>
              </p:txBody>
            </p:sp>
            <p:cxnSp>
              <p:nvCxnSpPr>
                <p:cNvPr id="24" name="直線接點 23">
                  <a:extLst>
                    <a:ext uri="{FF2B5EF4-FFF2-40B4-BE49-F238E27FC236}">
                      <a16:creationId xmlns:a16="http://schemas.microsoft.com/office/drawing/2014/main" id="{7BD673AC-3E05-9556-1D76-EDAC9CC832B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9317955" y="4745630"/>
                  <a:ext cx="241300" cy="0"/>
                </a:xfrm>
                <a:prstGeom prst="line">
                  <a:avLst/>
                </a:prstGeom>
                <a:grpFill/>
                <a:ln w="190500">
                  <a:solidFill>
                    <a:srgbClr val="0E5B93">
                      <a:alpha val="50000"/>
                    </a:srgb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20" name="文字方塊 19">
                <a:extLst>
                  <a:ext uri="{FF2B5EF4-FFF2-40B4-BE49-F238E27FC236}">
                    <a16:creationId xmlns:a16="http://schemas.microsoft.com/office/drawing/2014/main" id="{EFA9151D-6621-10E5-318E-02457C5F8E6E}"/>
                  </a:ext>
                </a:extLst>
              </p:cNvPr>
              <p:cNvSpPr txBox="1"/>
              <p:nvPr/>
            </p:nvSpPr>
            <p:spPr>
              <a:xfrm rot="2700000">
                <a:off x="9965193" y="5087030"/>
                <a:ext cx="1014115" cy="365665"/>
              </a:xfrm>
              <a:custGeom>
                <a:avLst/>
                <a:gdLst/>
                <a:ahLst/>
                <a:cxnLst/>
                <a:rect l="l" t="t" r="r" b="b"/>
                <a:pathLst>
                  <a:path w="4164678" h="1501681">
                    <a:moveTo>
                      <a:pt x="5179" y="1444122"/>
                    </a:moveTo>
                    <a:lnTo>
                      <a:pt x="5380" y="1445358"/>
                    </a:lnTo>
                    <a:lnTo>
                      <a:pt x="5323" y="1445920"/>
                    </a:lnTo>
                    <a:cubicBezTo>
                      <a:pt x="5227" y="1446520"/>
                      <a:pt x="5179" y="1445920"/>
                      <a:pt x="5179" y="1444122"/>
                    </a:cubicBezTo>
                    <a:close/>
                    <a:moveTo>
                      <a:pt x="1015549" y="535507"/>
                    </a:moveTo>
                    <a:cubicBezTo>
                      <a:pt x="1019147" y="535507"/>
                      <a:pt x="1020410" y="535679"/>
                      <a:pt x="1019339" y="536021"/>
                    </a:cubicBezTo>
                    <a:lnTo>
                      <a:pt x="1018832" y="536098"/>
                    </a:lnTo>
                    <a:close/>
                    <a:moveTo>
                      <a:pt x="1260902" y="31864"/>
                    </a:moveTo>
                    <a:cubicBezTo>
                      <a:pt x="1311609" y="31864"/>
                      <a:pt x="1388183" y="32549"/>
                      <a:pt x="1490625" y="33919"/>
                    </a:cubicBezTo>
                    <a:cubicBezTo>
                      <a:pt x="1593067" y="35290"/>
                      <a:pt x="1669641" y="35975"/>
                      <a:pt x="1720348" y="35975"/>
                    </a:cubicBezTo>
                    <a:cubicBezTo>
                      <a:pt x="1764203" y="35975"/>
                      <a:pt x="1780991" y="35632"/>
                      <a:pt x="1770712" y="34947"/>
                    </a:cubicBezTo>
                    <a:cubicBezTo>
                      <a:pt x="1794010" y="37003"/>
                      <a:pt x="1805659" y="44540"/>
                      <a:pt x="1805659" y="57560"/>
                    </a:cubicBezTo>
                    <a:cubicBezTo>
                      <a:pt x="1805659" y="136361"/>
                      <a:pt x="1802062" y="254906"/>
                      <a:pt x="1794867" y="413194"/>
                    </a:cubicBezTo>
                    <a:cubicBezTo>
                      <a:pt x="1787672" y="571482"/>
                      <a:pt x="1784074" y="690027"/>
                      <a:pt x="1784074" y="768828"/>
                    </a:cubicBezTo>
                    <a:cubicBezTo>
                      <a:pt x="1784074" y="777736"/>
                      <a:pt x="1783732" y="793154"/>
                      <a:pt x="1783046" y="815081"/>
                    </a:cubicBezTo>
                    <a:cubicBezTo>
                      <a:pt x="1782361" y="837008"/>
                      <a:pt x="1782019" y="853796"/>
                      <a:pt x="1782019" y="865445"/>
                    </a:cubicBezTo>
                    <a:cubicBezTo>
                      <a:pt x="1782019" y="997694"/>
                      <a:pt x="1822790" y="1063819"/>
                      <a:pt x="1904332" y="1063819"/>
                    </a:cubicBezTo>
                    <a:cubicBezTo>
                      <a:pt x="1970800" y="1063819"/>
                      <a:pt x="2004033" y="1012770"/>
                      <a:pt x="2004033" y="910670"/>
                    </a:cubicBezTo>
                    <a:cubicBezTo>
                      <a:pt x="2004033" y="817479"/>
                      <a:pt x="2001121" y="677350"/>
                      <a:pt x="1995296" y="490282"/>
                    </a:cubicBezTo>
                    <a:cubicBezTo>
                      <a:pt x="1989472" y="303214"/>
                      <a:pt x="1986560" y="163085"/>
                      <a:pt x="1986560" y="69894"/>
                    </a:cubicBezTo>
                    <a:cubicBezTo>
                      <a:pt x="1986560" y="49337"/>
                      <a:pt x="1992384" y="38716"/>
                      <a:pt x="2004033" y="38031"/>
                    </a:cubicBezTo>
                    <a:cubicBezTo>
                      <a:pt x="2028701" y="35290"/>
                      <a:pt x="2071528" y="34947"/>
                      <a:pt x="2132514" y="37003"/>
                    </a:cubicBezTo>
                    <a:cubicBezTo>
                      <a:pt x="2214741" y="39059"/>
                      <a:pt x="2259281" y="40086"/>
                      <a:pt x="2266133" y="40086"/>
                    </a:cubicBezTo>
                    <a:cubicBezTo>
                      <a:pt x="2294913" y="40086"/>
                      <a:pt x="2338082" y="38716"/>
                      <a:pt x="2395642" y="35975"/>
                    </a:cubicBezTo>
                    <a:cubicBezTo>
                      <a:pt x="2453201" y="33234"/>
                      <a:pt x="2496370" y="31864"/>
                      <a:pt x="2525150" y="31864"/>
                    </a:cubicBezTo>
                    <a:cubicBezTo>
                      <a:pt x="2542281" y="31864"/>
                      <a:pt x="2550846" y="40086"/>
                      <a:pt x="2550846" y="56532"/>
                    </a:cubicBezTo>
                    <a:cubicBezTo>
                      <a:pt x="2550846" y="136019"/>
                      <a:pt x="2547592" y="255077"/>
                      <a:pt x="2541082" y="413708"/>
                    </a:cubicBezTo>
                    <a:cubicBezTo>
                      <a:pt x="2534572" y="572338"/>
                      <a:pt x="2531317" y="691397"/>
                      <a:pt x="2531317" y="770884"/>
                    </a:cubicBezTo>
                    <a:cubicBezTo>
                      <a:pt x="2531317" y="793496"/>
                      <a:pt x="2531660" y="827072"/>
                      <a:pt x="2532345" y="871612"/>
                    </a:cubicBezTo>
                    <a:cubicBezTo>
                      <a:pt x="2533030" y="916152"/>
                      <a:pt x="2533373" y="949729"/>
                      <a:pt x="2533373" y="972341"/>
                    </a:cubicBezTo>
                    <a:cubicBezTo>
                      <a:pt x="2533373" y="1162835"/>
                      <a:pt x="2505964" y="1289945"/>
                      <a:pt x="2451145" y="1353671"/>
                    </a:cubicBezTo>
                    <a:cubicBezTo>
                      <a:pt x="2368232" y="1452344"/>
                      <a:pt x="2167118" y="1501681"/>
                      <a:pt x="1847801" y="1501681"/>
                    </a:cubicBezTo>
                    <a:cubicBezTo>
                      <a:pt x="1667585" y="1501681"/>
                      <a:pt x="1534308" y="1483522"/>
                      <a:pt x="1447969" y="1447205"/>
                    </a:cubicBezTo>
                    <a:cubicBezTo>
                      <a:pt x="1367112" y="1412944"/>
                      <a:pt x="1312979" y="1356070"/>
                      <a:pt x="1285570" y="1276583"/>
                    </a:cubicBezTo>
                    <a:cubicBezTo>
                      <a:pt x="1265013" y="1215598"/>
                      <a:pt x="1254735" y="1115211"/>
                      <a:pt x="1254735" y="975425"/>
                    </a:cubicBezTo>
                    <a:cubicBezTo>
                      <a:pt x="1254735" y="955553"/>
                      <a:pt x="1255077" y="923005"/>
                      <a:pt x="1255762" y="877779"/>
                    </a:cubicBezTo>
                    <a:cubicBezTo>
                      <a:pt x="1255762" y="832554"/>
                      <a:pt x="1255762" y="796922"/>
                      <a:pt x="1255762" y="770884"/>
                    </a:cubicBezTo>
                    <a:cubicBezTo>
                      <a:pt x="1255762" y="691397"/>
                      <a:pt x="1252508" y="571996"/>
                      <a:pt x="1245998" y="412680"/>
                    </a:cubicBezTo>
                    <a:cubicBezTo>
                      <a:pt x="1239488" y="253364"/>
                      <a:pt x="1236234" y="133963"/>
                      <a:pt x="1236234" y="54476"/>
                    </a:cubicBezTo>
                    <a:cubicBezTo>
                      <a:pt x="1236234" y="39401"/>
                      <a:pt x="1244456" y="31864"/>
                      <a:pt x="1260902" y="31864"/>
                    </a:cubicBezTo>
                    <a:close/>
                    <a:moveTo>
                      <a:pt x="1027883" y="11307"/>
                    </a:moveTo>
                    <a:cubicBezTo>
                      <a:pt x="1069682" y="11307"/>
                      <a:pt x="1093665" y="33577"/>
                      <a:pt x="1099832" y="78117"/>
                    </a:cubicBezTo>
                    <a:cubicBezTo>
                      <a:pt x="1098462" y="115804"/>
                      <a:pt x="1099832" y="171308"/>
                      <a:pt x="1103944" y="244627"/>
                    </a:cubicBezTo>
                    <a:cubicBezTo>
                      <a:pt x="1125186" y="378932"/>
                      <a:pt x="1135807" y="454650"/>
                      <a:pt x="1135807" y="471781"/>
                    </a:cubicBezTo>
                    <a:cubicBezTo>
                      <a:pt x="1135807" y="486171"/>
                      <a:pt x="1128612" y="493366"/>
                      <a:pt x="1114222" y="493366"/>
                    </a:cubicBezTo>
                    <a:cubicBezTo>
                      <a:pt x="1108740" y="493366"/>
                      <a:pt x="1099147" y="492680"/>
                      <a:pt x="1085443" y="491310"/>
                    </a:cubicBezTo>
                    <a:cubicBezTo>
                      <a:pt x="912765" y="467327"/>
                      <a:pt x="787368" y="455335"/>
                      <a:pt x="709252" y="455335"/>
                    </a:cubicBezTo>
                    <a:cubicBezTo>
                      <a:pt x="653063" y="455335"/>
                      <a:pt x="626339" y="454993"/>
                      <a:pt x="629080" y="454308"/>
                    </a:cubicBezTo>
                    <a:cubicBezTo>
                      <a:pt x="589336" y="457734"/>
                      <a:pt x="569465" y="469383"/>
                      <a:pt x="569465" y="489254"/>
                    </a:cubicBezTo>
                    <a:cubicBezTo>
                      <a:pt x="569465" y="520775"/>
                      <a:pt x="601670" y="540304"/>
                      <a:pt x="666082" y="547841"/>
                    </a:cubicBezTo>
                    <a:cubicBezTo>
                      <a:pt x="678416" y="549212"/>
                      <a:pt x="721928" y="549897"/>
                      <a:pt x="796618" y="549897"/>
                    </a:cubicBezTo>
                    <a:cubicBezTo>
                      <a:pt x="854178" y="549897"/>
                      <a:pt x="904199" y="547841"/>
                      <a:pt x="946684" y="543730"/>
                    </a:cubicBezTo>
                    <a:cubicBezTo>
                      <a:pt x="976834" y="540989"/>
                      <a:pt x="997648" y="538933"/>
                      <a:pt x="1009125" y="537563"/>
                    </a:cubicBezTo>
                    <a:lnTo>
                      <a:pt x="1018832" y="536098"/>
                    </a:lnTo>
                    <a:lnTo>
                      <a:pt x="1027691" y="537691"/>
                    </a:lnTo>
                    <a:cubicBezTo>
                      <a:pt x="1038098" y="542060"/>
                      <a:pt x="1043301" y="552981"/>
                      <a:pt x="1043301" y="570454"/>
                    </a:cubicBezTo>
                    <a:cubicBezTo>
                      <a:pt x="1043301" y="592381"/>
                      <a:pt x="1041759" y="625615"/>
                      <a:pt x="1038676" y="670155"/>
                    </a:cubicBezTo>
                    <a:cubicBezTo>
                      <a:pt x="1035592" y="714695"/>
                      <a:pt x="1034050" y="747928"/>
                      <a:pt x="1034050" y="769856"/>
                    </a:cubicBezTo>
                    <a:cubicBezTo>
                      <a:pt x="1034050" y="791783"/>
                      <a:pt x="1034736" y="824332"/>
                      <a:pt x="1036106" y="867501"/>
                    </a:cubicBezTo>
                    <a:cubicBezTo>
                      <a:pt x="1037476" y="910670"/>
                      <a:pt x="1038162" y="942876"/>
                      <a:pt x="1038162" y="964118"/>
                    </a:cubicBezTo>
                    <a:cubicBezTo>
                      <a:pt x="1038162" y="979879"/>
                      <a:pt x="1027541" y="987759"/>
                      <a:pt x="1006299" y="987759"/>
                    </a:cubicBezTo>
                    <a:cubicBezTo>
                      <a:pt x="1012466" y="987759"/>
                      <a:pt x="982658" y="983647"/>
                      <a:pt x="916876" y="975425"/>
                    </a:cubicBezTo>
                    <a:cubicBezTo>
                      <a:pt x="843557" y="965831"/>
                      <a:pt x="758931" y="961035"/>
                      <a:pt x="662999" y="961035"/>
                    </a:cubicBezTo>
                    <a:cubicBezTo>
                      <a:pt x="600643" y="961035"/>
                      <a:pt x="569465" y="978165"/>
                      <a:pt x="569465" y="1012427"/>
                    </a:cubicBezTo>
                    <a:cubicBezTo>
                      <a:pt x="569465" y="1119323"/>
                      <a:pt x="571863" y="1219366"/>
                      <a:pt x="576660" y="1312558"/>
                    </a:cubicBezTo>
                    <a:cubicBezTo>
                      <a:pt x="577345" y="1323521"/>
                      <a:pt x="579743" y="1347504"/>
                      <a:pt x="583855" y="1384507"/>
                    </a:cubicBezTo>
                    <a:cubicBezTo>
                      <a:pt x="586596" y="1415342"/>
                      <a:pt x="587966" y="1439668"/>
                      <a:pt x="587966" y="1457484"/>
                    </a:cubicBezTo>
                    <a:cubicBezTo>
                      <a:pt x="587966" y="1473244"/>
                      <a:pt x="575632" y="1481124"/>
                      <a:pt x="550964" y="1481124"/>
                    </a:cubicBezTo>
                    <a:cubicBezTo>
                      <a:pt x="543426" y="1481124"/>
                      <a:pt x="533490" y="1480096"/>
                      <a:pt x="521156" y="1478040"/>
                    </a:cubicBezTo>
                    <a:cubicBezTo>
                      <a:pt x="461541" y="1469818"/>
                      <a:pt x="379314" y="1465706"/>
                      <a:pt x="274473" y="1465706"/>
                    </a:cubicBezTo>
                    <a:cubicBezTo>
                      <a:pt x="248435" y="1465706"/>
                      <a:pt x="209205" y="1467077"/>
                      <a:pt x="156785" y="1469818"/>
                    </a:cubicBezTo>
                    <a:cubicBezTo>
                      <a:pt x="104365" y="1472559"/>
                      <a:pt x="65136" y="1473929"/>
                      <a:pt x="39097" y="1473929"/>
                    </a:cubicBezTo>
                    <a:cubicBezTo>
                      <a:pt x="22138" y="1473929"/>
                      <a:pt x="11538" y="1468340"/>
                      <a:pt x="7298" y="1457163"/>
                    </a:cubicBezTo>
                    <a:lnTo>
                      <a:pt x="5380" y="1445358"/>
                    </a:lnTo>
                    <a:lnTo>
                      <a:pt x="5504" y="1444122"/>
                    </a:lnTo>
                    <a:cubicBezTo>
                      <a:pt x="6443" y="1432430"/>
                      <a:pt x="9418" y="1370074"/>
                      <a:pt x="14429" y="1257054"/>
                    </a:cubicBezTo>
                    <a:cubicBezTo>
                      <a:pt x="24708" y="1019965"/>
                      <a:pt x="29847" y="850713"/>
                      <a:pt x="29847" y="749299"/>
                    </a:cubicBezTo>
                    <a:cubicBezTo>
                      <a:pt x="29847" y="681461"/>
                      <a:pt x="20254" y="454993"/>
                      <a:pt x="1067" y="69894"/>
                    </a:cubicBezTo>
                    <a:lnTo>
                      <a:pt x="39" y="56532"/>
                    </a:lnTo>
                    <a:cubicBezTo>
                      <a:pt x="-646" y="40086"/>
                      <a:pt x="7919" y="31864"/>
                      <a:pt x="25735" y="31864"/>
                    </a:cubicBezTo>
                    <a:cubicBezTo>
                      <a:pt x="79869" y="31864"/>
                      <a:pt x="161239" y="33234"/>
                      <a:pt x="269848" y="35975"/>
                    </a:cubicBezTo>
                    <a:cubicBezTo>
                      <a:pt x="378457" y="38716"/>
                      <a:pt x="460171" y="40086"/>
                      <a:pt x="514989" y="40086"/>
                    </a:cubicBezTo>
                    <a:cubicBezTo>
                      <a:pt x="571863" y="40086"/>
                      <a:pt x="657345" y="35290"/>
                      <a:pt x="771436" y="25697"/>
                    </a:cubicBezTo>
                    <a:cubicBezTo>
                      <a:pt x="885527" y="16103"/>
                      <a:pt x="971009" y="11307"/>
                      <a:pt x="1027883" y="11307"/>
                    </a:cubicBezTo>
                    <a:close/>
                    <a:moveTo>
                      <a:pt x="3172808" y="0"/>
                    </a:moveTo>
                    <a:cubicBezTo>
                      <a:pt x="3182402" y="0"/>
                      <a:pt x="3196448" y="14733"/>
                      <a:pt x="3214950" y="44198"/>
                    </a:cubicBezTo>
                    <a:cubicBezTo>
                      <a:pt x="3226599" y="62699"/>
                      <a:pt x="3281760" y="141158"/>
                      <a:pt x="3380433" y="279574"/>
                    </a:cubicBezTo>
                    <a:cubicBezTo>
                      <a:pt x="3433196" y="357005"/>
                      <a:pt x="3516451" y="469383"/>
                      <a:pt x="3630199" y="616707"/>
                    </a:cubicBezTo>
                    <a:cubicBezTo>
                      <a:pt x="3637051" y="611910"/>
                      <a:pt x="3640477" y="589640"/>
                      <a:pt x="3640477" y="549897"/>
                    </a:cubicBezTo>
                    <a:cubicBezTo>
                      <a:pt x="3640477" y="497134"/>
                      <a:pt x="3636023" y="417477"/>
                      <a:pt x="3627115" y="310923"/>
                    </a:cubicBezTo>
                    <a:cubicBezTo>
                      <a:pt x="3618208" y="204370"/>
                      <a:pt x="3613753" y="124712"/>
                      <a:pt x="3613753" y="71950"/>
                    </a:cubicBezTo>
                    <a:cubicBezTo>
                      <a:pt x="3613753" y="45226"/>
                      <a:pt x="3620606" y="31864"/>
                      <a:pt x="3634310" y="31864"/>
                    </a:cubicBezTo>
                    <a:cubicBezTo>
                      <a:pt x="3661719" y="31864"/>
                      <a:pt x="3702833" y="32891"/>
                      <a:pt x="3757652" y="34947"/>
                    </a:cubicBezTo>
                    <a:cubicBezTo>
                      <a:pt x="3812470" y="37003"/>
                      <a:pt x="3853584" y="38031"/>
                      <a:pt x="3880993" y="38031"/>
                    </a:cubicBezTo>
                    <a:cubicBezTo>
                      <a:pt x="3910458" y="38031"/>
                      <a:pt x="3954655" y="37003"/>
                      <a:pt x="4013585" y="34947"/>
                    </a:cubicBezTo>
                    <a:cubicBezTo>
                      <a:pt x="4072514" y="32891"/>
                      <a:pt x="4116712" y="31864"/>
                      <a:pt x="4146176" y="31864"/>
                    </a:cubicBezTo>
                    <a:cubicBezTo>
                      <a:pt x="4158510" y="31864"/>
                      <a:pt x="4164678" y="41114"/>
                      <a:pt x="4164678" y="59615"/>
                    </a:cubicBezTo>
                    <a:cubicBezTo>
                      <a:pt x="4164678" y="137732"/>
                      <a:pt x="4160909" y="255420"/>
                      <a:pt x="4153372" y="412680"/>
                    </a:cubicBezTo>
                    <a:cubicBezTo>
                      <a:pt x="4145834" y="569940"/>
                      <a:pt x="4142065" y="687971"/>
                      <a:pt x="4142065" y="766772"/>
                    </a:cubicBezTo>
                    <a:lnTo>
                      <a:pt x="4140010" y="1450289"/>
                    </a:lnTo>
                    <a:cubicBezTo>
                      <a:pt x="4140010" y="1466049"/>
                      <a:pt x="4128018" y="1473929"/>
                      <a:pt x="4104035" y="1473929"/>
                    </a:cubicBezTo>
                    <a:cubicBezTo>
                      <a:pt x="4081422" y="1473929"/>
                      <a:pt x="4047675" y="1472559"/>
                      <a:pt x="4002792" y="1469818"/>
                    </a:cubicBezTo>
                    <a:cubicBezTo>
                      <a:pt x="3957910" y="1467077"/>
                      <a:pt x="3924162" y="1465706"/>
                      <a:pt x="3901550" y="1465706"/>
                    </a:cubicBezTo>
                    <a:cubicBezTo>
                      <a:pt x="3878252" y="1465706"/>
                      <a:pt x="3842963" y="1467077"/>
                      <a:pt x="3795682" y="1469818"/>
                    </a:cubicBezTo>
                    <a:cubicBezTo>
                      <a:pt x="3748401" y="1472559"/>
                      <a:pt x="3712769" y="1473929"/>
                      <a:pt x="3688786" y="1473929"/>
                    </a:cubicBezTo>
                    <a:cubicBezTo>
                      <a:pt x="3677137" y="1473929"/>
                      <a:pt x="3663090" y="1462623"/>
                      <a:pt x="3646644" y="1440010"/>
                    </a:cubicBezTo>
                    <a:cubicBezTo>
                      <a:pt x="3397906" y="1096025"/>
                      <a:pt x="3263258" y="924032"/>
                      <a:pt x="3242702" y="924032"/>
                    </a:cubicBezTo>
                    <a:cubicBezTo>
                      <a:pt x="3233108" y="924032"/>
                      <a:pt x="3228312" y="933968"/>
                      <a:pt x="3228312" y="953840"/>
                    </a:cubicBezTo>
                    <a:cubicBezTo>
                      <a:pt x="3228312" y="1007288"/>
                      <a:pt x="3230368" y="1087631"/>
                      <a:pt x="3234479" y="1194869"/>
                    </a:cubicBezTo>
                    <a:cubicBezTo>
                      <a:pt x="3238590" y="1302108"/>
                      <a:pt x="3240646" y="1382451"/>
                      <a:pt x="3240646" y="1435899"/>
                    </a:cubicBezTo>
                    <a:cubicBezTo>
                      <a:pt x="3240646" y="1461252"/>
                      <a:pt x="3230025" y="1473929"/>
                      <a:pt x="3208783" y="1473929"/>
                    </a:cubicBezTo>
                    <a:cubicBezTo>
                      <a:pt x="3184114" y="1473929"/>
                      <a:pt x="3146941" y="1472559"/>
                      <a:pt x="3097262" y="1469818"/>
                    </a:cubicBezTo>
                    <a:cubicBezTo>
                      <a:pt x="3047582" y="1467077"/>
                      <a:pt x="3010409" y="1465706"/>
                      <a:pt x="2985740" y="1465706"/>
                    </a:cubicBezTo>
                    <a:cubicBezTo>
                      <a:pt x="2959016" y="1465706"/>
                      <a:pt x="2918760" y="1467077"/>
                      <a:pt x="2864969" y="1469818"/>
                    </a:cubicBezTo>
                    <a:cubicBezTo>
                      <a:pt x="2811178" y="1472559"/>
                      <a:pt x="2770921" y="1473929"/>
                      <a:pt x="2744197" y="1473929"/>
                    </a:cubicBezTo>
                    <a:cubicBezTo>
                      <a:pt x="2721584" y="1473929"/>
                      <a:pt x="2710278" y="1463993"/>
                      <a:pt x="2710278" y="1444122"/>
                    </a:cubicBezTo>
                    <a:cubicBezTo>
                      <a:pt x="2710278" y="1369432"/>
                      <a:pt x="2713704" y="1257225"/>
                      <a:pt x="2720557" y="1107503"/>
                    </a:cubicBezTo>
                    <a:cubicBezTo>
                      <a:pt x="2727409" y="957780"/>
                      <a:pt x="2730835" y="845574"/>
                      <a:pt x="2730835" y="770884"/>
                    </a:cubicBezTo>
                    <a:cubicBezTo>
                      <a:pt x="2730835" y="692767"/>
                      <a:pt x="2727580" y="575765"/>
                      <a:pt x="2721071" y="419875"/>
                    </a:cubicBezTo>
                    <a:cubicBezTo>
                      <a:pt x="2714561" y="263985"/>
                      <a:pt x="2711306" y="147325"/>
                      <a:pt x="2711306" y="69894"/>
                    </a:cubicBezTo>
                    <a:cubicBezTo>
                      <a:pt x="2711306" y="54819"/>
                      <a:pt x="2725353" y="47281"/>
                      <a:pt x="2753448" y="47281"/>
                    </a:cubicBezTo>
                    <a:cubicBezTo>
                      <a:pt x="2784283" y="47281"/>
                      <a:pt x="2851093" y="41457"/>
                      <a:pt x="2953877" y="29808"/>
                    </a:cubicBezTo>
                    <a:cubicBezTo>
                      <a:pt x="2967582" y="28437"/>
                      <a:pt x="3004242" y="22613"/>
                      <a:pt x="3063857" y="12335"/>
                    </a:cubicBezTo>
                    <a:cubicBezTo>
                      <a:pt x="3109082" y="4112"/>
                      <a:pt x="3145399" y="0"/>
                      <a:pt x="3172808" y="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zh-TW" altLang="en-US" dirty="0">
                  <a:ln w="28575" cmpd="dbl">
                    <a:solidFill>
                      <a:schemeClr val="accent1">
                        <a:alpha val="50000"/>
                      </a:schemeClr>
                    </a:solidFill>
                  </a:ln>
                  <a:pattFill prst="wdUpDiag">
                    <a:fgClr>
                      <a:schemeClr val="accent1"/>
                    </a:fgClr>
                    <a:bgClr>
                      <a:schemeClr val="bg1"/>
                    </a:bgClr>
                  </a:pattFill>
                  <a:latin typeface="Berlin Sans FB" panose="020E0602020502020306" pitchFamily="34" charset="0"/>
                </a:endParaRPr>
              </a:p>
            </p:txBody>
          </p:sp>
          <p:sp>
            <p:nvSpPr>
              <p:cNvPr id="22" name="文字方塊 21">
                <a:extLst>
                  <a:ext uri="{FF2B5EF4-FFF2-40B4-BE49-F238E27FC236}">
                    <a16:creationId xmlns:a16="http://schemas.microsoft.com/office/drawing/2014/main" id="{0D2A5D77-50D0-F8C5-1E3A-B0C01185B7B1}"/>
                  </a:ext>
                </a:extLst>
              </p:cNvPr>
              <p:cNvSpPr txBox="1"/>
              <p:nvPr/>
            </p:nvSpPr>
            <p:spPr>
              <a:xfrm rot="2700000">
                <a:off x="9364748" y="5618401"/>
                <a:ext cx="1290151" cy="253176"/>
              </a:xfrm>
              <a:custGeom>
                <a:avLst/>
                <a:gdLst/>
                <a:ahLst/>
                <a:cxnLst/>
                <a:rect l="l" t="t" r="r" b="b"/>
                <a:pathLst>
                  <a:path w="7641885" h="1499625">
                    <a:moveTo>
                      <a:pt x="3740161" y="652681"/>
                    </a:moveTo>
                    <a:cubicBezTo>
                      <a:pt x="3679860" y="696536"/>
                      <a:pt x="3649711" y="741761"/>
                      <a:pt x="3649711" y="788357"/>
                    </a:cubicBezTo>
                    <a:cubicBezTo>
                      <a:pt x="3649711" y="812340"/>
                      <a:pt x="3658790" y="833411"/>
                      <a:pt x="3676949" y="851569"/>
                    </a:cubicBezTo>
                    <a:cubicBezTo>
                      <a:pt x="3695107" y="869728"/>
                      <a:pt x="3716178" y="878807"/>
                      <a:pt x="3740161" y="878807"/>
                    </a:cubicBezTo>
                    <a:cubicBezTo>
                      <a:pt x="3764829" y="878807"/>
                      <a:pt x="3786071" y="869728"/>
                      <a:pt x="3803887" y="851569"/>
                    </a:cubicBezTo>
                    <a:cubicBezTo>
                      <a:pt x="3821703" y="833411"/>
                      <a:pt x="3830611" y="812340"/>
                      <a:pt x="3830611" y="788357"/>
                    </a:cubicBezTo>
                    <a:cubicBezTo>
                      <a:pt x="3830611" y="734224"/>
                      <a:pt x="3800461" y="688999"/>
                      <a:pt x="3740161" y="652681"/>
                    </a:cubicBezTo>
                    <a:close/>
                    <a:moveTo>
                      <a:pt x="603492" y="455335"/>
                    </a:moveTo>
                    <a:cubicBezTo>
                      <a:pt x="575397" y="455335"/>
                      <a:pt x="561350" y="505700"/>
                      <a:pt x="561350" y="606428"/>
                    </a:cubicBezTo>
                    <a:cubicBezTo>
                      <a:pt x="561350" y="622189"/>
                      <a:pt x="562035" y="645487"/>
                      <a:pt x="563406" y="676322"/>
                    </a:cubicBezTo>
                    <a:cubicBezTo>
                      <a:pt x="564776" y="707157"/>
                      <a:pt x="565462" y="730455"/>
                      <a:pt x="565462" y="746215"/>
                    </a:cubicBezTo>
                    <a:cubicBezTo>
                      <a:pt x="565462" y="757179"/>
                      <a:pt x="575740" y="762661"/>
                      <a:pt x="596297" y="762661"/>
                    </a:cubicBezTo>
                    <a:cubicBezTo>
                      <a:pt x="699081" y="762661"/>
                      <a:pt x="750474" y="710583"/>
                      <a:pt x="750474" y="606428"/>
                    </a:cubicBezTo>
                    <a:cubicBezTo>
                      <a:pt x="750474" y="505700"/>
                      <a:pt x="701480" y="455335"/>
                      <a:pt x="603492" y="455335"/>
                    </a:cubicBezTo>
                    <a:close/>
                    <a:moveTo>
                      <a:pt x="5181180" y="425527"/>
                    </a:moveTo>
                    <a:cubicBezTo>
                      <a:pt x="5153085" y="425527"/>
                      <a:pt x="5139038" y="468355"/>
                      <a:pt x="5139038" y="554008"/>
                    </a:cubicBezTo>
                    <a:cubicBezTo>
                      <a:pt x="5139038" y="564287"/>
                      <a:pt x="5139723" y="579705"/>
                      <a:pt x="5141094" y="600261"/>
                    </a:cubicBezTo>
                    <a:cubicBezTo>
                      <a:pt x="5142465" y="620818"/>
                      <a:pt x="5143149" y="636236"/>
                      <a:pt x="5143149" y="646514"/>
                    </a:cubicBezTo>
                    <a:cubicBezTo>
                      <a:pt x="5143149" y="656793"/>
                      <a:pt x="5157196" y="661932"/>
                      <a:pt x="5185291" y="661932"/>
                    </a:cubicBezTo>
                    <a:cubicBezTo>
                      <a:pt x="5296298" y="661932"/>
                      <a:pt x="5351802" y="621846"/>
                      <a:pt x="5351802" y="541674"/>
                    </a:cubicBezTo>
                    <a:cubicBezTo>
                      <a:pt x="5351802" y="464243"/>
                      <a:pt x="5294927" y="425527"/>
                      <a:pt x="5181180" y="425527"/>
                    </a:cubicBezTo>
                    <a:close/>
                    <a:moveTo>
                      <a:pt x="24815" y="23640"/>
                    </a:moveTo>
                    <a:cubicBezTo>
                      <a:pt x="67300" y="23640"/>
                      <a:pt x="131026" y="25011"/>
                      <a:pt x="215995" y="27752"/>
                    </a:cubicBezTo>
                    <a:cubicBezTo>
                      <a:pt x="300963" y="30492"/>
                      <a:pt x="364689" y="31863"/>
                      <a:pt x="407174" y="31863"/>
                    </a:cubicBezTo>
                    <a:cubicBezTo>
                      <a:pt x="443491" y="31863"/>
                      <a:pt x="497966" y="30492"/>
                      <a:pt x="570601" y="27752"/>
                    </a:cubicBezTo>
                    <a:cubicBezTo>
                      <a:pt x="643235" y="25011"/>
                      <a:pt x="697711" y="23640"/>
                      <a:pt x="734028" y="23640"/>
                    </a:cubicBezTo>
                    <a:cubicBezTo>
                      <a:pt x="903965" y="23640"/>
                      <a:pt x="1042210" y="75889"/>
                      <a:pt x="1148763" y="180387"/>
                    </a:cubicBezTo>
                    <a:cubicBezTo>
                      <a:pt x="1255316" y="284884"/>
                      <a:pt x="1308593" y="422101"/>
                      <a:pt x="1308593" y="592039"/>
                    </a:cubicBezTo>
                    <a:cubicBezTo>
                      <a:pt x="1308593" y="775680"/>
                      <a:pt x="1260969" y="919578"/>
                      <a:pt x="1165723" y="1023733"/>
                    </a:cubicBezTo>
                    <a:cubicBezTo>
                      <a:pt x="1067049" y="1132000"/>
                      <a:pt x="927263" y="1186133"/>
                      <a:pt x="746362" y="1186133"/>
                    </a:cubicBezTo>
                    <a:cubicBezTo>
                      <a:pt x="732658" y="1186133"/>
                      <a:pt x="712272" y="1184933"/>
                      <a:pt x="685205" y="1182535"/>
                    </a:cubicBezTo>
                    <a:cubicBezTo>
                      <a:pt x="658139" y="1180137"/>
                      <a:pt x="637753" y="1178938"/>
                      <a:pt x="624049" y="1178938"/>
                    </a:cubicBezTo>
                    <a:cubicBezTo>
                      <a:pt x="587732" y="1178938"/>
                      <a:pt x="569573" y="1189559"/>
                      <a:pt x="569573" y="1210801"/>
                    </a:cubicBezTo>
                    <a:cubicBezTo>
                      <a:pt x="569573" y="1237525"/>
                      <a:pt x="572656" y="1277439"/>
                      <a:pt x="578823" y="1330545"/>
                    </a:cubicBezTo>
                    <a:cubicBezTo>
                      <a:pt x="584991" y="1383650"/>
                      <a:pt x="588074" y="1423222"/>
                      <a:pt x="588074" y="1449261"/>
                    </a:cubicBezTo>
                    <a:cubicBezTo>
                      <a:pt x="588074" y="1465021"/>
                      <a:pt x="581222" y="1472901"/>
                      <a:pt x="567517" y="1472901"/>
                    </a:cubicBezTo>
                    <a:cubicBezTo>
                      <a:pt x="562721" y="1472901"/>
                      <a:pt x="554155" y="1471873"/>
                      <a:pt x="541821" y="1469818"/>
                    </a:cubicBezTo>
                    <a:cubicBezTo>
                      <a:pt x="482206" y="1461595"/>
                      <a:pt x="393126" y="1457483"/>
                      <a:pt x="274582" y="1457483"/>
                    </a:cubicBezTo>
                    <a:cubicBezTo>
                      <a:pt x="248543" y="1457483"/>
                      <a:pt x="209314" y="1458854"/>
                      <a:pt x="156893" y="1461595"/>
                    </a:cubicBezTo>
                    <a:cubicBezTo>
                      <a:pt x="104473" y="1464336"/>
                      <a:pt x="65244" y="1465706"/>
                      <a:pt x="39205" y="1465706"/>
                    </a:cubicBezTo>
                    <a:cubicBezTo>
                      <a:pt x="16593" y="1465706"/>
                      <a:pt x="5286" y="1455770"/>
                      <a:pt x="5286" y="1435899"/>
                    </a:cubicBezTo>
                    <a:cubicBezTo>
                      <a:pt x="5286" y="1359153"/>
                      <a:pt x="9398" y="1243863"/>
                      <a:pt x="17621" y="1090029"/>
                    </a:cubicBezTo>
                    <a:cubicBezTo>
                      <a:pt x="25843" y="936195"/>
                      <a:pt x="29955" y="820905"/>
                      <a:pt x="29955" y="744160"/>
                    </a:cubicBezTo>
                    <a:cubicBezTo>
                      <a:pt x="29955" y="548184"/>
                      <a:pt x="20361" y="320687"/>
                      <a:pt x="1175" y="61671"/>
                    </a:cubicBezTo>
                    <a:lnTo>
                      <a:pt x="147" y="47281"/>
                    </a:lnTo>
                    <a:cubicBezTo>
                      <a:pt x="-1223" y="31520"/>
                      <a:pt x="6999" y="23640"/>
                      <a:pt x="24815" y="23640"/>
                    </a:cubicBezTo>
                    <a:close/>
                    <a:moveTo>
                      <a:pt x="1995240" y="22612"/>
                    </a:moveTo>
                    <a:cubicBezTo>
                      <a:pt x="2006203" y="22612"/>
                      <a:pt x="2011685" y="29465"/>
                      <a:pt x="2011685" y="43169"/>
                    </a:cubicBezTo>
                    <a:cubicBezTo>
                      <a:pt x="2011685" y="89765"/>
                      <a:pt x="2006717" y="159830"/>
                      <a:pt x="1996781" y="253363"/>
                    </a:cubicBezTo>
                    <a:cubicBezTo>
                      <a:pt x="1986845" y="346897"/>
                      <a:pt x="1981878" y="416962"/>
                      <a:pt x="1981878" y="463558"/>
                    </a:cubicBezTo>
                    <a:cubicBezTo>
                      <a:pt x="1981878" y="475207"/>
                      <a:pt x="1988044" y="482402"/>
                      <a:pt x="2000379" y="485143"/>
                    </a:cubicBezTo>
                    <a:cubicBezTo>
                      <a:pt x="2028473" y="490625"/>
                      <a:pt x="2083292" y="493366"/>
                      <a:pt x="2164834" y="493366"/>
                    </a:cubicBezTo>
                    <a:cubicBezTo>
                      <a:pt x="2240894" y="493366"/>
                      <a:pt x="2291944" y="490625"/>
                      <a:pt x="2317982" y="485143"/>
                    </a:cubicBezTo>
                    <a:cubicBezTo>
                      <a:pt x="2335113" y="481031"/>
                      <a:pt x="2343679" y="467669"/>
                      <a:pt x="2343679" y="445056"/>
                    </a:cubicBezTo>
                    <a:cubicBezTo>
                      <a:pt x="2343679" y="401887"/>
                      <a:pt x="2340767" y="336961"/>
                      <a:pt x="2334942" y="250280"/>
                    </a:cubicBezTo>
                    <a:cubicBezTo>
                      <a:pt x="2329118" y="163598"/>
                      <a:pt x="2326205" y="98673"/>
                      <a:pt x="2326205" y="55503"/>
                    </a:cubicBezTo>
                    <a:cubicBezTo>
                      <a:pt x="2326205" y="33576"/>
                      <a:pt x="2331687" y="22612"/>
                      <a:pt x="2342651" y="22612"/>
                    </a:cubicBezTo>
                    <a:cubicBezTo>
                      <a:pt x="2371430" y="22612"/>
                      <a:pt x="2415285" y="24154"/>
                      <a:pt x="2474215" y="27238"/>
                    </a:cubicBezTo>
                    <a:cubicBezTo>
                      <a:pt x="2533145" y="30321"/>
                      <a:pt x="2577342" y="31863"/>
                      <a:pt x="2606807" y="31863"/>
                    </a:cubicBezTo>
                    <a:cubicBezTo>
                      <a:pt x="2635586" y="31863"/>
                      <a:pt x="2678756" y="30492"/>
                      <a:pt x="2736315" y="27752"/>
                    </a:cubicBezTo>
                    <a:cubicBezTo>
                      <a:pt x="2793875" y="25011"/>
                      <a:pt x="2836701" y="23640"/>
                      <a:pt x="2864796" y="23640"/>
                    </a:cubicBezTo>
                    <a:cubicBezTo>
                      <a:pt x="2882612" y="23640"/>
                      <a:pt x="2891520" y="31863"/>
                      <a:pt x="2891520" y="48309"/>
                    </a:cubicBezTo>
                    <a:cubicBezTo>
                      <a:pt x="2891520" y="127795"/>
                      <a:pt x="2888265" y="246854"/>
                      <a:pt x="2881756" y="405484"/>
                    </a:cubicBezTo>
                    <a:cubicBezTo>
                      <a:pt x="2875246" y="564115"/>
                      <a:pt x="2871991" y="683174"/>
                      <a:pt x="2871991" y="762661"/>
                    </a:cubicBezTo>
                    <a:cubicBezTo>
                      <a:pt x="2871991" y="837351"/>
                      <a:pt x="2875417" y="949557"/>
                      <a:pt x="2882269" y="1099280"/>
                    </a:cubicBezTo>
                    <a:cubicBezTo>
                      <a:pt x="2889121" y="1249002"/>
                      <a:pt x="2892547" y="1361209"/>
                      <a:pt x="2892547" y="1435899"/>
                    </a:cubicBezTo>
                    <a:cubicBezTo>
                      <a:pt x="2892547" y="1456456"/>
                      <a:pt x="2882612" y="1466734"/>
                      <a:pt x="2862740" y="1466734"/>
                    </a:cubicBezTo>
                    <a:cubicBezTo>
                      <a:pt x="2833961" y="1466734"/>
                      <a:pt x="2791134" y="1465192"/>
                      <a:pt x="2734260" y="1462109"/>
                    </a:cubicBezTo>
                    <a:cubicBezTo>
                      <a:pt x="2677385" y="1459025"/>
                      <a:pt x="2634902" y="1457483"/>
                      <a:pt x="2606807" y="1457483"/>
                    </a:cubicBezTo>
                    <a:cubicBezTo>
                      <a:pt x="2577342" y="1457483"/>
                      <a:pt x="2533659" y="1458854"/>
                      <a:pt x="2475757" y="1461595"/>
                    </a:cubicBezTo>
                    <a:cubicBezTo>
                      <a:pt x="2417855" y="1464336"/>
                      <a:pt x="2374514" y="1465706"/>
                      <a:pt x="2345734" y="1465706"/>
                    </a:cubicBezTo>
                    <a:cubicBezTo>
                      <a:pt x="2324492" y="1465706"/>
                      <a:pt x="2313871" y="1453029"/>
                      <a:pt x="2313871" y="1427676"/>
                    </a:cubicBezTo>
                    <a:cubicBezTo>
                      <a:pt x="2313871" y="1381766"/>
                      <a:pt x="2316955" y="1312386"/>
                      <a:pt x="2323122" y="1219538"/>
                    </a:cubicBezTo>
                    <a:cubicBezTo>
                      <a:pt x="2329288" y="1126689"/>
                      <a:pt x="2332372" y="1057309"/>
                      <a:pt x="2332372" y="1011399"/>
                    </a:cubicBezTo>
                    <a:cubicBezTo>
                      <a:pt x="2332372" y="983990"/>
                      <a:pt x="2324150" y="968572"/>
                      <a:pt x="2307704" y="965146"/>
                    </a:cubicBezTo>
                    <a:cubicBezTo>
                      <a:pt x="2281665" y="958979"/>
                      <a:pt x="2234042" y="955895"/>
                      <a:pt x="2164834" y="955895"/>
                    </a:cubicBezTo>
                    <a:cubicBezTo>
                      <a:pt x="2094940" y="955895"/>
                      <a:pt x="2046289" y="958979"/>
                      <a:pt x="2018880" y="965146"/>
                    </a:cubicBezTo>
                    <a:cubicBezTo>
                      <a:pt x="2002434" y="968572"/>
                      <a:pt x="1994212" y="983990"/>
                      <a:pt x="1994212" y="1011399"/>
                    </a:cubicBezTo>
                    <a:cubicBezTo>
                      <a:pt x="1994212" y="1057309"/>
                      <a:pt x="1996267" y="1126689"/>
                      <a:pt x="2000379" y="1219538"/>
                    </a:cubicBezTo>
                    <a:cubicBezTo>
                      <a:pt x="2004490" y="1312386"/>
                      <a:pt x="2006546" y="1381766"/>
                      <a:pt x="2006546" y="1427676"/>
                    </a:cubicBezTo>
                    <a:cubicBezTo>
                      <a:pt x="2006546" y="1453029"/>
                      <a:pt x="1995925" y="1465706"/>
                      <a:pt x="1974683" y="1465706"/>
                    </a:cubicBezTo>
                    <a:cubicBezTo>
                      <a:pt x="1945218" y="1465706"/>
                      <a:pt x="1901020" y="1464336"/>
                      <a:pt x="1842091" y="1461595"/>
                    </a:cubicBezTo>
                    <a:cubicBezTo>
                      <a:pt x="1783161" y="1458854"/>
                      <a:pt x="1738964" y="1457483"/>
                      <a:pt x="1709499" y="1457483"/>
                    </a:cubicBezTo>
                    <a:cubicBezTo>
                      <a:pt x="1682775" y="1457483"/>
                      <a:pt x="1642518" y="1458854"/>
                      <a:pt x="1588727" y="1461595"/>
                    </a:cubicBezTo>
                    <a:cubicBezTo>
                      <a:pt x="1534937" y="1464336"/>
                      <a:pt x="1494679" y="1465706"/>
                      <a:pt x="1467955" y="1465706"/>
                    </a:cubicBezTo>
                    <a:cubicBezTo>
                      <a:pt x="1445343" y="1465706"/>
                      <a:pt x="1434037" y="1455770"/>
                      <a:pt x="1434037" y="1435899"/>
                    </a:cubicBezTo>
                    <a:cubicBezTo>
                      <a:pt x="1434037" y="1361209"/>
                      <a:pt x="1437463" y="1249002"/>
                      <a:pt x="1444315" y="1099280"/>
                    </a:cubicBezTo>
                    <a:cubicBezTo>
                      <a:pt x="1451167" y="949557"/>
                      <a:pt x="1454594" y="837351"/>
                      <a:pt x="1454594" y="762661"/>
                    </a:cubicBezTo>
                    <a:cubicBezTo>
                      <a:pt x="1454594" y="683174"/>
                      <a:pt x="1451338" y="563773"/>
                      <a:pt x="1444829" y="404457"/>
                    </a:cubicBezTo>
                    <a:cubicBezTo>
                      <a:pt x="1438319" y="245141"/>
                      <a:pt x="1435064" y="125740"/>
                      <a:pt x="1435064" y="46253"/>
                    </a:cubicBezTo>
                    <a:cubicBezTo>
                      <a:pt x="1435064" y="31178"/>
                      <a:pt x="1443287" y="23640"/>
                      <a:pt x="1459733" y="23640"/>
                    </a:cubicBezTo>
                    <a:cubicBezTo>
                      <a:pt x="1488512" y="23640"/>
                      <a:pt x="1531853" y="25011"/>
                      <a:pt x="1589755" y="27752"/>
                    </a:cubicBezTo>
                    <a:cubicBezTo>
                      <a:pt x="1647657" y="30492"/>
                      <a:pt x="1690998" y="31863"/>
                      <a:pt x="1719777" y="31863"/>
                    </a:cubicBezTo>
                    <a:cubicBezTo>
                      <a:pt x="1750613" y="31863"/>
                      <a:pt x="1796523" y="30321"/>
                      <a:pt x="1857508" y="27238"/>
                    </a:cubicBezTo>
                    <a:cubicBezTo>
                      <a:pt x="1918494" y="24154"/>
                      <a:pt x="1964404" y="22612"/>
                      <a:pt x="1995240" y="22612"/>
                    </a:cubicBezTo>
                    <a:close/>
                    <a:moveTo>
                      <a:pt x="5327133" y="17473"/>
                    </a:moveTo>
                    <a:cubicBezTo>
                      <a:pt x="5487477" y="17473"/>
                      <a:pt x="5619726" y="51392"/>
                      <a:pt x="5723881" y="119230"/>
                    </a:cubicBezTo>
                    <a:cubicBezTo>
                      <a:pt x="5845167" y="199402"/>
                      <a:pt x="5905810" y="315548"/>
                      <a:pt x="5905810" y="467669"/>
                    </a:cubicBezTo>
                    <a:cubicBezTo>
                      <a:pt x="5905810" y="566343"/>
                      <a:pt x="5891249" y="645829"/>
                      <a:pt x="5862126" y="706129"/>
                    </a:cubicBezTo>
                    <a:cubicBezTo>
                      <a:pt x="5833004" y="766430"/>
                      <a:pt x="5780070" y="823989"/>
                      <a:pt x="5703324" y="878807"/>
                    </a:cubicBezTo>
                    <a:cubicBezTo>
                      <a:pt x="5686879" y="890456"/>
                      <a:pt x="5678656" y="901762"/>
                      <a:pt x="5678656" y="912726"/>
                    </a:cubicBezTo>
                    <a:cubicBezTo>
                      <a:pt x="5678656" y="920949"/>
                      <a:pt x="5721141" y="1011399"/>
                      <a:pt x="5806109" y="1184077"/>
                    </a:cubicBezTo>
                    <a:cubicBezTo>
                      <a:pt x="5891077" y="1356755"/>
                      <a:pt x="5933562" y="1446862"/>
                      <a:pt x="5933562" y="1454400"/>
                    </a:cubicBezTo>
                    <a:cubicBezTo>
                      <a:pt x="5933562" y="1461937"/>
                      <a:pt x="5924311" y="1465706"/>
                      <a:pt x="5905810" y="1465706"/>
                    </a:cubicBezTo>
                    <a:cubicBezTo>
                      <a:pt x="5875659" y="1465706"/>
                      <a:pt x="5830948" y="1464336"/>
                      <a:pt x="5771676" y="1461595"/>
                    </a:cubicBezTo>
                    <a:cubicBezTo>
                      <a:pt x="5712404" y="1458854"/>
                      <a:pt x="5668035" y="1457483"/>
                      <a:pt x="5638570" y="1457483"/>
                    </a:cubicBezTo>
                    <a:cubicBezTo>
                      <a:pt x="5609791" y="1457483"/>
                      <a:pt x="5567135" y="1458854"/>
                      <a:pt x="5510604" y="1461595"/>
                    </a:cubicBezTo>
                    <a:cubicBezTo>
                      <a:pt x="5454072" y="1464336"/>
                      <a:pt x="5411760" y="1465706"/>
                      <a:pt x="5383665" y="1465706"/>
                    </a:cubicBezTo>
                    <a:cubicBezTo>
                      <a:pt x="5360368" y="1465706"/>
                      <a:pt x="5344950" y="1457141"/>
                      <a:pt x="5337412" y="1440010"/>
                    </a:cubicBezTo>
                    <a:cubicBezTo>
                      <a:pt x="5325078" y="1409175"/>
                      <a:pt x="5307261" y="1362579"/>
                      <a:pt x="5283964" y="1300223"/>
                    </a:cubicBezTo>
                    <a:cubicBezTo>
                      <a:pt x="5261351" y="1244034"/>
                      <a:pt x="5229145" y="1158723"/>
                      <a:pt x="5187347" y="1044290"/>
                    </a:cubicBezTo>
                    <a:cubicBezTo>
                      <a:pt x="5177753" y="1014825"/>
                      <a:pt x="5168845" y="1000093"/>
                      <a:pt x="5160623" y="1000093"/>
                    </a:cubicBezTo>
                    <a:cubicBezTo>
                      <a:pt x="5154456" y="1000093"/>
                      <a:pt x="5151372" y="1011399"/>
                      <a:pt x="5151372" y="1034012"/>
                    </a:cubicBezTo>
                    <a:cubicBezTo>
                      <a:pt x="5151372" y="1080607"/>
                      <a:pt x="5155997" y="1150501"/>
                      <a:pt x="5165248" y="1243692"/>
                    </a:cubicBezTo>
                    <a:cubicBezTo>
                      <a:pt x="5174499" y="1336883"/>
                      <a:pt x="5179124" y="1405406"/>
                      <a:pt x="5179124" y="1449261"/>
                    </a:cubicBezTo>
                    <a:cubicBezTo>
                      <a:pt x="5179124" y="1465021"/>
                      <a:pt x="5172272" y="1472901"/>
                      <a:pt x="5158567" y="1472901"/>
                    </a:cubicBezTo>
                    <a:cubicBezTo>
                      <a:pt x="5153771" y="1472901"/>
                      <a:pt x="5145205" y="1471873"/>
                      <a:pt x="5132871" y="1469818"/>
                    </a:cubicBezTo>
                    <a:cubicBezTo>
                      <a:pt x="5073941" y="1461595"/>
                      <a:pt x="4984861" y="1457483"/>
                      <a:pt x="4865631" y="1457483"/>
                    </a:cubicBezTo>
                    <a:cubicBezTo>
                      <a:pt x="4839592" y="1457483"/>
                      <a:pt x="4800363" y="1458854"/>
                      <a:pt x="4747943" y="1461595"/>
                    </a:cubicBezTo>
                    <a:cubicBezTo>
                      <a:pt x="4695524" y="1464336"/>
                      <a:pt x="4656294" y="1465706"/>
                      <a:pt x="4630255" y="1465706"/>
                    </a:cubicBezTo>
                    <a:cubicBezTo>
                      <a:pt x="4607643" y="1465706"/>
                      <a:pt x="4596337" y="1455770"/>
                      <a:pt x="4596337" y="1435899"/>
                    </a:cubicBezTo>
                    <a:cubicBezTo>
                      <a:pt x="4596337" y="1359153"/>
                      <a:pt x="4600448" y="1243863"/>
                      <a:pt x="4608671" y="1090029"/>
                    </a:cubicBezTo>
                    <a:cubicBezTo>
                      <a:pt x="4616893" y="936195"/>
                      <a:pt x="4621005" y="820905"/>
                      <a:pt x="4621005" y="744160"/>
                    </a:cubicBezTo>
                    <a:cubicBezTo>
                      <a:pt x="4621005" y="548184"/>
                      <a:pt x="4611411" y="320687"/>
                      <a:pt x="4592225" y="61671"/>
                    </a:cubicBezTo>
                    <a:lnTo>
                      <a:pt x="4591197" y="47281"/>
                    </a:lnTo>
                    <a:cubicBezTo>
                      <a:pt x="4589827" y="33576"/>
                      <a:pt x="4596337" y="25696"/>
                      <a:pt x="4610726" y="23640"/>
                    </a:cubicBezTo>
                    <a:cubicBezTo>
                      <a:pt x="4609356" y="23640"/>
                      <a:pt x="4622375" y="23640"/>
                      <a:pt x="4649784" y="23640"/>
                    </a:cubicBezTo>
                    <a:cubicBezTo>
                      <a:pt x="4724474" y="23640"/>
                      <a:pt x="4837195" y="22612"/>
                      <a:pt x="4987945" y="20557"/>
                    </a:cubicBezTo>
                    <a:cubicBezTo>
                      <a:pt x="5138695" y="18501"/>
                      <a:pt x="5251758" y="17473"/>
                      <a:pt x="5327133" y="17473"/>
                    </a:cubicBezTo>
                    <a:close/>
                    <a:moveTo>
                      <a:pt x="3513007" y="1028"/>
                    </a:moveTo>
                    <a:cubicBezTo>
                      <a:pt x="3536990" y="1028"/>
                      <a:pt x="3572451" y="4111"/>
                      <a:pt x="3619389" y="10278"/>
                    </a:cubicBezTo>
                    <a:cubicBezTo>
                      <a:pt x="3666327" y="16445"/>
                      <a:pt x="3701788" y="19529"/>
                      <a:pt x="3725771" y="19529"/>
                    </a:cubicBezTo>
                    <a:cubicBezTo>
                      <a:pt x="3822388" y="19529"/>
                      <a:pt x="3889883" y="14732"/>
                      <a:pt x="3928256" y="5139"/>
                    </a:cubicBezTo>
                    <a:cubicBezTo>
                      <a:pt x="3936479" y="2398"/>
                      <a:pt x="3942303" y="1028"/>
                      <a:pt x="3945730" y="1028"/>
                    </a:cubicBezTo>
                    <a:cubicBezTo>
                      <a:pt x="3957378" y="1028"/>
                      <a:pt x="3971083" y="12677"/>
                      <a:pt x="3986843" y="35974"/>
                    </a:cubicBezTo>
                    <a:cubicBezTo>
                      <a:pt x="3993696" y="46253"/>
                      <a:pt x="4021790" y="107581"/>
                      <a:pt x="4071127" y="219959"/>
                    </a:cubicBezTo>
                    <a:cubicBezTo>
                      <a:pt x="4110185" y="306297"/>
                      <a:pt x="4165688" y="436834"/>
                      <a:pt x="4237638" y="611568"/>
                    </a:cubicBezTo>
                    <a:cubicBezTo>
                      <a:pt x="4271899" y="702703"/>
                      <a:pt x="4317981" y="840777"/>
                      <a:pt x="4375883" y="1025789"/>
                    </a:cubicBezTo>
                    <a:cubicBezTo>
                      <a:pt x="4433785" y="1210801"/>
                      <a:pt x="4479524" y="1348189"/>
                      <a:pt x="4513100" y="1437954"/>
                    </a:cubicBezTo>
                    <a:cubicBezTo>
                      <a:pt x="4515155" y="1444122"/>
                      <a:pt x="4516183" y="1448575"/>
                      <a:pt x="4516183" y="1451316"/>
                    </a:cubicBezTo>
                    <a:cubicBezTo>
                      <a:pt x="4516183" y="1460910"/>
                      <a:pt x="4502479" y="1465706"/>
                      <a:pt x="4475070" y="1465706"/>
                    </a:cubicBezTo>
                    <a:cubicBezTo>
                      <a:pt x="4445605" y="1465706"/>
                      <a:pt x="4401065" y="1464336"/>
                      <a:pt x="4341450" y="1461595"/>
                    </a:cubicBezTo>
                    <a:cubicBezTo>
                      <a:pt x="4281835" y="1458854"/>
                      <a:pt x="4237295" y="1457483"/>
                      <a:pt x="4207830" y="1457483"/>
                    </a:cubicBezTo>
                    <a:cubicBezTo>
                      <a:pt x="4178365" y="1457483"/>
                      <a:pt x="4134510" y="1458854"/>
                      <a:pt x="4076266" y="1461595"/>
                    </a:cubicBezTo>
                    <a:cubicBezTo>
                      <a:pt x="4018021" y="1464336"/>
                      <a:pt x="3974167" y="1465706"/>
                      <a:pt x="3944702" y="1465706"/>
                    </a:cubicBezTo>
                    <a:cubicBezTo>
                      <a:pt x="3926886" y="1465706"/>
                      <a:pt x="3916607" y="1455428"/>
                      <a:pt x="3913866" y="1434871"/>
                    </a:cubicBezTo>
                    <a:cubicBezTo>
                      <a:pt x="3913866" y="1435556"/>
                      <a:pt x="3913866" y="1418768"/>
                      <a:pt x="3913866" y="1384507"/>
                    </a:cubicBezTo>
                    <a:cubicBezTo>
                      <a:pt x="3913866" y="1357097"/>
                      <a:pt x="3900847" y="1343393"/>
                      <a:pt x="3874808" y="1343393"/>
                    </a:cubicBezTo>
                    <a:cubicBezTo>
                      <a:pt x="3715150" y="1343393"/>
                      <a:pt x="3621616" y="1347675"/>
                      <a:pt x="3594207" y="1356241"/>
                    </a:cubicBezTo>
                    <a:cubicBezTo>
                      <a:pt x="3566798" y="1364806"/>
                      <a:pt x="3550010" y="1386220"/>
                      <a:pt x="3543843" y="1420481"/>
                    </a:cubicBezTo>
                    <a:cubicBezTo>
                      <a:pt x="3538361" y="1450631"/>
                      <a:pt x="3527397" y="1465706"/>
                      <a:pt x="3510951" y="1465706"/>
                    </a:cubicBezTo>
                    <a:cubicBezTo>
                      <a:pt x="3482857" y="1465706"/>
                      <a:pt x="3440716" y="1464336"/>
                      <a:pt x="3384527" y="1461595"/>
                    </a:cubicBezTo>
                    <a:cubicBezTo>
                      <a:pt x="3328338" y="1458854"/>
                      <a:pt x="3286197" y="1457483"/>
                      <a:pt x="3258102" y="1457483"/>
                    </a:cubicBezTo>
                    <a:cubicBezTo>
                      <a:pt x="3230692" y="1457483"/>
                      <a:pt x="3189065" y="1458854"/>
                      <a:pt x="3133219" y="1461595"/>
                    </a:cubicBezTo>
                    <a:cubicBezTo>
                      <a:pt x="3077373" y="1464336"/>
                      <a:pt x="3035745" y="1465706"/>
                      <a:pt x="3008336" y="1465706"/>
                    </a:cubicBezTo>
                    <a:cubicBezTo>
                      <a:pt x="2988464" y="1465706"/>
                      <a:pt x="2978528" y="1457141"/>
                      <a:pt x="2978528" y="1440010"/>
                    </a:cubicBezTo>
                    <a:cubicBezTo>
                      <a:pt x="2978528" y="1419453"/>
                      <a:pt x="3140585" y="952127"/>
                      <a:pt x="3464699" y="38030"/>
                    </a:cubicBezTo>
                    <a:cubicBezTo>
                      <a:pt x="3470866" y="20899"/>
                      <a:pt x="3476348" y="10450"/>
                      <a:pt x="3481145" y="6681"/>
                    </a:cubicBezTo>
                    <a:cubicBezTo>
                      <a:pt x="3485941" y="2912"/>
                      <a:pt x="3496562" y="1028"/>
                      <a:pt x="3513007" y="1028"/>
                    </a:cubicBezTo>
                    <a:close/>
                    <a:moveTo>
                      <a:pt x="6508173" y="0"/>
                    </a:moveTo>
                    <a:cubicBezTo>
                      <a:pt x="6514340" y="0"/>
                      <a:pt x="6526674" y="15075"/>
                      <a:pt x="6545175" y="45225"/>
                    </a:cubicBezTo>
                    <a:cubicBezTo>
                      <a:pt x="6619866" y="165826"/>
                      <a:pt x="6699694" y="305270"/>
                      <a:pt x="6784663" y="463558"/>
                    </a:cubicBezTo>
                    <a:cubicBezTo>
                      <a:pt x="6814813" y="519747"/>
                      <a:pt x="6832286" y="547841"/>
                      <a:pt x="6837083" y="547841"/>
                    </a:cubicBezTo>
                    <a:cubicBezTo>
                      <a:pt x="6847362" y="547841"/>
                      <a:pt x="6863807" y="521803"/>
                      <a:pt x="6886420" y="469725"/>
                    </a:cubicBezTo>
                    <a:cubicBezTo>
                      <a:pt x="6910403" y="413536"/>
                      <a:pt x="6946720" y="343985"/>
                      <a:pt x="6995371" y="261072"/>
                    </a:cubicBezTo>
                    <a:cubicBezTo>
                      <a:pt x="7065265" y="143898"/>
                      <a:pt x="7105351" y="76060"/>
                      <a:pt x="7115629" y="57559"/>
                    </a:cubicBezTo>
                    <a:cubicBezTo>
                      <a:pt x="7131389" y="28094"/>
                      <a:pt x="7145436" y="13362"/>
                      <a:pt x="7157771" y="13362"/>
                    </a:cubicBezTo>
                    <a:cubicBezTo>
                      <a:pt x="7183124" y="13362"/>
                      <a:pt x="7221839" y="14732"/>
                      <a:pt x="7273917" y="17473"/>
                    </a:cubicBezTo>
                    <a:cubicBezTo>
                      <a:pt x="7325995" y="20214"/>
                      <a:pt x="7365053" y="21585"/>
                      <a:pt x="7391091" y="21585"/>
                    </a:cubicBezTo>
                    <a:cubicBezTo>
                      <a:pt x="7416445" y="21585"/>
                      <a:pt x="7453961" y="19358"/>
                      <a:pt x="7503640" y="14904"/>
                    </a:cubicBezTo>
                    <a:cubicBezTo>
                      <a:pt x="7553319" y="10450"/>
                      <a:pt x="7590835" y="8223"/>
                      <a:pt x="7616189" y="8223"/>
                    </a:cubicBezTo>
                    <a:cubicBezTo>
                      <a:pt x="7632635" y="8223"/>
                      <a:pt x="7640857" y="16103"/>
                      <a:pt x="7640857" y="31863"/>
                    </a:cubicBezTo>
                    <a:cubicBezTo>
                      <a:pt x="7640857" y="112720"/>
                      <a:pt x="7637431" y="234348"/>
                      <a:pt x="7630579" y="396748"/>
                    </a:cubicBezTo>
                    <a:cubicBezTo>
                      <a:pt x="7623726" y="559148"/>
                      <a:pt x="7620301" y="681119"/>
                      <a:pt x="7620301" y="762661"/>
                    </a:cubicBezTo>
                    <a:cubicBezTo>
                      <a:pt x="7620301" y="837351"/>
                      <a:pt x="7623898" y="949557"/>
                      <a:pt x="7631093" y="1099280"/>
                    </a:cubicBezTo>
                    <a:cubicBezTo>
                      <a:pt x="7638288" y="1249002"/>
                      <a:pt x="7641885" y="1361209"/>
                      <a:pt x="7641885" y="1435899"/>
                    </a:cubicBezTo>
                    <a:cubicBezTo>
                      <a:pt x="7641885" y="1455770"/>
                      <a:pt x="7630579" y="1465706"/>
                      <a:pt x="7607966" y="1465706"/>
                    </a:cubicBezTo>
                    <a:cubicBezTo>
                      <a:pt x="7581242" y="1465706"/>
                      <a:pt x="7540985" y="1464336"/>
                      <a:pt x="7487195" y="1461595"/>
                    </a:cubicBezTo>
                    <a:cubicBezTo>
                      <a:pt x="7433404" y="1458854"/>
                      <a:pt x="7392805" y="1457483"/>
                      <a:pt x="7365395" y="1457483"/>
                    </a:cubicBezTo>
                    <a:cubicBezTo>
                      <a:pt x="7338671" y="1457483"/>
                      <a:pt x="7298071" y="1458854"/>
                      <a:pt x="7243596" y="1461595"/>
                    </a:cubicBezTo>
                    <a:cubicBezTo>
                      <a:pt x="7189120" y="1464336"/>
                      <a:pt x="7148520" y="1465706"/>
                      <a:pt x="7121796" y="1465706"/>
                    </a:cubicBezTo>
                    <a:cubicBezTo>
                      <a:pt x="7100554" y="1465706"/>
                      <a:pt x="7089933" y="1453029"/>
                      <a:pt x="7089933" y="1427676"/>
                    </a:cubicBezTo>
                    <a:cubicBezTo>
                      <a:pt x="7089933" y="1381766"/>
                      <a:pt x="7091989" y="1312386"/>
                      <a:pt x="7096100" y="1219538"/>
                    </a:cubicBezTo>
                    <a:cubicBezTo>
                      <a:pt x="7100211" y="1126689"/>
                      <a:pt x="7102267" y="1057309"/>
                      <a:pt x="7102267" y="1011399"/>
                    </a:cubicBezTo>
                    <a:cubicBezTo>
                      <a:pt x="7102267" y="991527"/>
                      <a:pt x="7100211" y="981592"/>
                      <a:pt x="7096100" y="981592"/>
                    </a:cubicBezTo>
                    <a:cubicBezTo>
                      <a:pt x="7083080" y="981592"/>
                      <a:pt x="7039397" y="1067930"/>
                      <a:pt x="6965050" y="1240608"/>
                    </a:cubicBezTo>
                    <a:cubicBezTo>
                      <a:pt x="6890703" y="1413286"/>
                      <a:pt x="6846676" y="1499625"/>
                      <a:pt x="6832972" y="1499625"/>
                    </a:cubicBezTo>
                    <a:cubicBezTo>
                      <a:pt x="6813785" y="1499625"/>
                      <a:pt x="6768560" y="1413286"/>
                      <a:pt x="6697296" y="1240608"/>
                    </a:cubicBezTo>
                    <a:cubicBezTo>
                      <a:pt x="6626033" y="1067930"/>
                      <a:pt x="6583548" y="981592"/>
                      <a:pt x="6569844" y="981592"/>
                    </a:cubicBezTo>
                    <a:cubicBezTo>
                      <a:pt x="6565732" y="981592"/>
                      <a:pt x="6563677" y="991527"/>
                      <a:pt x="6563677" y="1011399"/>
                    </a:cubicBezTo>
                    <a:cubicBezTo>
                      <a:pt x="6563677" y="1057309"/>
                      <a:pt x="6565732" y="1126689"/>
                      <a:pt x="6569844" y="1219538"/>
                    </a:cubicBezTo>
                    <a:cubicBezTo>
                      <a:pt x="6573955" y="1312386"/>
                      <a:pt x="6576011" y="1381766"/>
                      <a:pt x="6576011" y="1427676"/>
                    </a:cubicBezTo>
                    <a:cubicBezTo>
                      <a:pt x="6576011" y="1453029"/>
                      <a:pt x="6565732" y="1465706"/>
                      <a:pt x="6545175" y="1465706"/>
                    </a:cubicBezTo>
                    <a:cubicBezTo>
                      <a:pt x="6517766" y="1465706"/>
                      <a:pt x="6476995" y="1464336"/>
                      <a:pt x="6422862" y="1461595"/>
                    </a:cubicBezTo>
                    <a:cubicBezTo>
                      <a:pt x="6368729" y="1458854"/>
                      <a:pt x="6327958" y="1457483"/>
                      <a:pt x="6300549" y="1457483"/>
                    </a:cubicBezTo>
                    <a:cubicBezTo>
                      <a:pt x="6273825" y="1457483"/>
                      <a:pt x="6233567" y="1458854"/>
                      <a:pt x="6179777" y="1461595"/>
                    </a:cubicBezTo>
                    <a:cubicBezTo>
                      <a:pt x="6125986" y="1464336"/>
                      <a:pt x="6085729" y="1465706"/>
                      <a:pt x="6059005" y="1465706"/>
                    </a:cubicBezTo>
                    <a:cubicBezTo>
                      <a:pt x="6036393" y="1465706"/>
                      <a:pt x="6025086" y="1455770"/>
                      <a:pt x="6025086" y="1435899"/>
                    </a:cubicBezTo>
                    <a:cubicBezTo>
                      <a:pt x="6025086" y="1361209"/>
                      <a:pt x="6028512" y="1249002"/>
                      <a:pt x="6035365" y="1099280"/>
                    </a:cubicBezTo>
                    <a:cubicBezTo>
                      <a:pt x="6042217" y="949557"/>
                      <a:pt x="6045643" y="837351"/>
                      <a:pt x="6045643" y="762661"/>
                    </a:cubicBezTo>
                    <a:cubicBezTo>
                      <a:pt x="6045643" y="683174"/>
                      <a:pt x="6042388" y="563773"/>
                      <a:pt x="6035879" y="404457"/>
                    </a:cubicBezTo>
                    <a:cubicBezTo>
                      <a:pt x="6029369" y="245141"/>
                      <a:pt x="6026114" y="125740"/>
                      <a:pt x="6026114" y="46253"/>
                    </a:cubicBezTo>
                    <a:cubicBezTo>
                      <a:pt x="6026114" y="31178"/>
                      <a:pt x="6041532" y="23640"/>
                      <a:pt x="6072367" y="23640"/>
                    </a:cubicBezTo>
                    <a:cubicBezTo>
                      <a:pt x="6094980" y="23640"/>
                      <a:pt x="6128899" y="22612"/>
                      <a:pt x="6174124" y="20557"/>
                    </a:cubicBezTo>
                    <a:cubicBezTo>
                      <a:pt x="6219349" y="18501"/>
                      <a:pt x="6253268" y="17473"/>
                      <a:pt x="6275880" y="17473"/>
                    </a:cubicBezTo>
                    <a:cubicBezTo>
                      <a:pt x="6301234" y="17473"/>
                      <a:pt x="6339949" y="14561"/>
                      <a:pt x="6392027" y="8737"/>
                    </a:cubicBezTo>
                    <a:cubicBezTo>
                      <a:pt x="6444104" y="2912"/>
                      <a:pt x="6482819" y="0"/>
                      <a:pt x="6508173" y="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>
                <a:defPPr>
                  <a:defRPr lang="en-US"/>
                </a:defPPr>
                <a:lvl1pPr>
                  <a:defRPr>
                    <a:ln w="28575" cmpd="dbl">
                      <a:solidFill>
                        <a:schemeClr val="accent1">
                          <a:alpha val="50000"/>
                        </a:schemeClr>
                      </a:solidFill>
                    </a:ln>
                    <a:pattFill prst="wdUpDiag">
                      <a:fgClr>
                        <a:schemeClr val="accent1"/>
                      </a:fgClr>
                      <a:bgClr>
                        <a:schemeClr val="bg1"/>
                      </a:bgClr>
                    </a:pattFill>
                    <a:latin typeface="Berlin Sans FB" panose="020E0602020502020306" pitchFamily="34" charset="0"/>
                  </a:defRPr>
                </a:lvl1pPr>
              </a:lstStyle>
              <a:p>
                <a:endParaRPr lang="zh-TW" altLang="en-US" dirty="0"/>
              </a:p>
            </p:txBody>
          </p:sp>
        </p:grpSp>
        <p:grpSp>
          <p:nvGrpSpPr>
            <p:cNvPr id="11" name="群組 10">
              <a:extLst>
                <a:ext uri="{FF2B5EF4-FFF2-40B4-BE49-F238E27FC236}">
                  <a16:creationId xmlns:a16="http://schemas.microsoft.com/office/drawing/2014/main" id="{D3ABD5D5-2AA9-0EBA-9070-4C1A21F8634B}"/>
                </a:ext>
              </a:extLst>
            </p:cNvPr>
            <p:cNvGrpSpPr>
              <a:grpSpLocks/>
            </p:cNvGrpSpPr>
            <p:nvPr/>
          </p:nvGrpSpPr>
          <p:grpSpPr>
            <a:xfrm>
              <a:off x="9536533" y="5743181"/>
              <a:ext cx="1899121" cy="1902235"/>
              <a:chOff x="9183091" y="4475589"/>
              <a:chExt cx="2103005" cy="2103005"/>
            </a:xfrm>
            <a:solidFill>
              <a:srgbClr val="0E5B93">
                <a:alpha val="50000"/>
              </a:srgbClr>
            </a:solidFill>
          </p:grpSpPr>
          <p:grpSp>
            <p:nvGrpSpPr>
              <p:cNvPr id="13" name="群組 12">
                <a:extLst>
                  <a:ext uri="{FF2B5EF4-FFF2-40B4-BE49-F238E27FC236}">
                    <a16:creationId xmlns:a16="http://schemas.microsoft.com/office/drawing/2014/main" id="{1FBDF047-A513-C96F-44FE-5DE3FD43CC4A}"/>
                  </a:ext>
                </a:extLst>
              </p:cNvPr>
              <p:cNvGrpSpPr/>
              <p:nvPr/>
            </p:nvGrpSpPr>
            <p:grpSpPr>
              <a:xfrm rot="2700000">
                <a:off x="9183091" y="4475589"/>
                <a:ext cx="2103005" cy="2103005"/>
                <a:chOff x="9285315" y="4586316"/>
                <a:chExt cx="311112" cy="311112"/>
              </a:xfrm>
              <a:grpFill/>
            </p:grpSpPr>
            <p:sp>
              <p:nvSpPr>
                <p:cNvPr id="17" name="圓形: 空心 16">
                  <a:extLst>
                    <a:ext uri="{FF2B5EF4-FFF2-40B4-BE49-F238E27FC236}">
                      <a16:creationId xmlns:a16="http://schemas.microsoft.com/office/drawing/2014/main" id="{34529C19-10AB-057D-5D52-AC5CB8B52DC7}"/>
                    </a:ext>
                  </a:extLst>
                </p:cNvPr>
                <p:cNvSpPr/>
                <p:nvPr/>
              </p:nvSpPr>
              <p:spPr>
                <a:xfrm flipH="1">
                  <a:off x="9285315" y="4586316"/>
                  <a:ext cx="311112" cy="311112"/>
                </a:xfrm>
                <a:prstGeom prst="donut">
                  <a:avLst>
                    <a:gd name="adj" fmla="val 12843"/>
                  </a:avLst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zh-TW" altLang="en-US" dirty="0"/>
                </a:p>
              </p:txBody>
            </p:sp>
            <p:cxnSp>
              <p:nvCxnSpPr>
                <p:cNvPr id="18" name="直線接點 17">
                  <a:extLst>
                    <a:ext uri="{FF2B5EF4-FFF2-40B4-BE49-F238E27FC236}">
                      <a16:creationId xmlns:a16="http://schemas.microsoft.com/office/drawing/2014/main" id="{57B9FED4-6BA1-677F-59A2-81ABB16847F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9312079" y="4751514"/>
                  <a:ext cx="241300" cy="0"/>
                </a:xfrm>
                <a:prstGeom prst="line">
                  <a:avLst/>
                </a:prstGeom>
                <a:grpFill/>
                <a:ln w="190500">
                  <a:solidFill>
                    <a:srgbClr val="0E5B93">
                      <a:alpha val="50000"/>
                    </a:srgb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15" name="文字方塊 14">
                <a:extLst>
                  <a:ext uri="{FF2B5EF4-FFF2-40B4-BE49-F238E27FC236}">
                    <a16:creationId xmlns:a16="http://schemas.microsoft.com/office/drawing/2014/main" id="{4532ECB6-68FC-8BD9-018E-42B64F1AE22E}"/>
                  </a:ext>
                </a:extLst>
              </p:cNvPr>
              <p:cNvSpPr txBox="1"/>
              <p:nvPr/>
            </p:nvSpPr>
            <p:spPr>
              <a:xfrm rot="2700000">
                <a:off x="9965193" y="5087030"/>
                <a:ext cx="1014115" cy="365665"/>
              </a:xfrm>
              <a:custGeom>
                <a:avLst/>
                <a:gdLst/>
                <a:ahLst/>
                <a:cxnLst/>
                <a:rect l="l" t="t" r="r" b="b"/>
                <a:pathLst>
                  <a:path w="4164678" h="1501681">
                    <a:moveTo>
                      <a:pt x="5179" y="1444122"/>
                    </a:moveTo>
                    <a:lnTo>
                      <a:pt x="5380" y="1445358"/>
                    </a:lnTo>
                    <a:lnTo>
                      <a:pt x="5323" y="1445920"/>
                    </a:lnTo>
                    <a:cubicBezTo>
                      <a:pt x="5227" y="1446520"/>
                      <a:pt x="5179" y="1445920"/>
                      <a:pt x="5179" y="1444122"/>
                    </a:cubicBezTo>
                    <a:close/>
                    <a:moveTo>
                      <a:pt x="1015549" y="535507"/>
                    </a:moveTo>
                    <a:cubicBezTo>
                      <a:pt x="1019147" y="535507"/>
                      <a:pt x="1020410" y="535679"/>
                      <a:pt x="1019339" y="536021"/>
                    </a:cubicBezTo>
                    <a:lnTo>
                      <a:pt x="1018832" y="536098"/>
                    </a:lnTo>
                    <a:close/>
                    <a:moveTo>
                      <a:pt x="1260902" y="31864"/>
                    </a:moveTo>
                    <a:cubicBezTo>
                      <a:pt x="1311609" y="31864"/>
                      <a:pt x="1388183" y="32549"/>
                      <a:pt x="1490625" y="33919"/>
                    </a:cubicBezTo>
                    <a:cubicBezTo>
                      <a:pt x="1593067" y="35290"/>
                      <a:pt x="1669641" y="35975"/>
                      <a:pt x="1720348" y="35975"/>
                    </a:cubicBezTo>
                    <a:cubicBezTo>
                      <a:pt x="1764203" y="35975"/>
                      <a:pt x="1780991" y="35632"/>
                      <a:pt x="1770712" y="34947"/>
                    </a:cubicBezTo>
                    <a:cubicBezTo>
                      <a:pt x="1794010" y="37003"/>
                      <a:pt x="1805659" y="44540"/>
                      <a:pt x="1805659" y="57560"/>
                    </a:cubicBezTo>
                    <a:cubicBezTo>
                      <a:pt x="1805659" y="136361"/>
                      <a:pt x="1802062" y="254906"/>
                      <a:pt x="1794867" y="413194"/>
                    </a:cubicBezTo>
                    <a:cubicBezTo>
                      <a:pt x="1787672" y="571482"/>
                      <a:pt x="1784074" y="690027"/>
                      <a:pt x="1784074" y="768828"/>
                    </a:cubicBezTo>
                    <a:cubicBezTo>
                      <a:pt x="1784074" y="777736"/>
                      <a:pt x="1783732" y="793154"/>
                      <a:pt x="1783046" y="815081"/>
                    </a:cubicBezTo>
                    <a:cubicBezTo>
                      <a:pt x="1782361" y="837008"/>
                      <a:pt x="1782019" y="853796"/>
                      <a:pt x="1782019" y="865445"/>
                    </a:cubicBezTo>
                    <a:cubicBezTo>
                      <a:pt x="1782019" y="997694"/>
                      <a:pt x="1822790" y="1063819"/>
                      <a:pt x="1904332" y="1063819"/>
                    </a:cubicBezTo>
                    <a:cubicBezTo>
                      <a:pt x="1970800" y="1063819"/>
                      <a:pt x="2004033" y="1012770"/>
                      <a:pt x="2004033" y="910670"/>
                    </a:cubicBezTo>
                    <a:cubicBezTo>
                      <a:pt x="2004033" y="817479"/>
                      <a:pt x="2001121" y="677350"/>
                      <a:pt x="1995296" y="490282"/>
                    </a:cubicBezTo>
                    <a:cubicBezTo>
                      <a:pt x="1989472" y="303214"/>
                      <a:pt x="1986560" y="163085"/>
                      <a:pt x="1986560" y="69894"/>
                    </a:cubicBezTo>
                    <a:cubicBezTo>
                      <a:pt x="1986560" y="49337"/>
                      <a:pt x="1992384" y="38716"/>
                      <a:pt x="2004033" y="38031"/>
                    </a:cubicBezTo>
                    <a:cubicBezTo>
                      <a:pt x="2028701" y="35290"/>
                      <a:pt x="2071528" y="34947"/>
                      <a:pt x="2132514" y="37003"/>
                    </a:cubicBezTo>
                    <a:cubicBezTo>
                      <a:pt x="2214741" y="39059"/>
                      <a:pt x="2259281" y="40086"/>
                      <a:pt x="2266133" y="40086"/>
                    </a:cubicBezTo>
                    <a:cubicBezTo>
                      <a:pt x="2294913" y="40086"/>
                      <a:pt x="2338082" y="38716"/>
                      <a:pt x="2395642" y="35975"/>
                    </a:cubicBezTo>
                    <a:cubicBezTo>
                      <a:pt x="2453201" y="33234"/>
                      <a:pt x="2496370" y="31864"/>
                      <a:pt x="2525150" y="31864"/>
                    </a:cubicBezTo>
                    <a:cubicBezTo>
                      <a:pt x="2542281" y="31864"/>
                      <a:pt x="2550846" y="40086"/>
                      <a:pt x="2550846" y="56532"/>
                    </a:cubicBezTo>
                    <a:cubicBezTo>
                      <a:pt x="2550846" y="136019"/>
                      <a:pt x="2547592" y="255077"/>
                      <a:pt x="2541082" y="413708"/>
                    </a:cubicBezTo>
                    <a:cubicBezTo>
                      <a:pt x="2534572" y="572338"/>
                      <a:pt x="2531317" y="691397"/>
                      <a:pt x="2531317" y="770884"/>
                    </a:cubicBezTo>
                    <a:cubicBezTo>
                      <a:pt x="2531317" y="793496"/>
                      <a:pt x="2531660" y="827072"/>
                      <a:pt x="2532345" y="871612"/>
                    </a:cubicBezTo>
                    <a:cubicBezTo>
                      <a:pt x="2533030" y="916152"/>
                      <a:pt x="2533373" y="949729"/>
                      <a:pt x="2533373" y="972341"/>
                    </a:cubicBezTo>
                    <a:cubicBezTo>
                      <a:pt x="2533373" y="1162835"/>
                      <a:pt x="2505964" y="1289945"/>
                      <a:pt x="2451145" y="1353671"/>
                    </a:cubicBezTo>
                    <a:cubicBezTo>
                      <a:pt x="2368232" y="1452344"/>
                      <a:pt x="2167118" y="1501681"/>
                      <a:pt x="1847801" y="1501681"/>
                    </a:cubicBezTo>
                    <a:cubicBezTo>
                      <a:pt x="1667585" y="1501681"/>
                      <a:pt x="1534308" y="1483522"/>
                      <a:pt x="1447969" y="1447205"/>
                    </a:cubicBezTo>
                    <a:cubicBezTo>
                      <a:pt x="1367112" y="1412944"/>
                      <a:pt x="1312979" y="1356070"/>
                      <a:pt x="1285570" y="1276583"/>
                    </a:cubicBezTo>
                    <a:cubicBezTo>
                      <a:pt x="1265013" y="1215598"/>
                      <a:pt x="1254735" y="1115211"/>
                      <a:pt x="1254735" y="975425"/>
                    </a:cubicBezTo>
                    <a:cubicBezTo>
                      <a:pt x="1254735" y="955553"/>
                      <a:pt x="1255077" y="923005"/>
                      <a:pt x="1255762" y="877779"/>
                    </a:cubicBezTo>
                    <a:cubicBezTo>
                      <a:pt x="1255762" y="832554"/>
                      <a:pt x="1255762" y="796922"/>
                      <a:pt x="1255762" y="770884"/>
                    </a:cubicBezTo>
                    <a:cubicBezTo>
                      <a:pt x="1255762" y="691397"/>
                      <a:pt x="1252508" y="571996"/>
                      <a:pt x="1245998" y="412680"/>
                    </a:cubicBezTo>
                    <a:cubicBezTo>
                      <a:pt x="1239488" y="253364"/>
                      <a:pt x="1236234" y="133963"/>
                      <a:pt x="1236234" y="54476"/>
                    </a:cubicBezTo>
                    <a:cubicBezTo>
                      <a:pt x="1236234" y="39401"/>
                      <a:pt x="1244456" y="31864"/>
                      <a:pt x="1260902" y="31864"/>
                    </a:cubicBezTo>
                    <a:close/>
                    <a:moveTo>
                      <a:pt x="1027883" y="11307"/>
                    </a:moveTo>
                    <a:cubicBezTo>
                      <a:pt x="1069682" y="11307"/>
                      <a:pt x="1093665" y="33577"/>
                      <a:pt x="1099832" y="78117"/>
                    </a:cubicBezTo>
                    <a:cubicBezTo>
                      <a:pt x="1098462" y="115804"/>
                      <a:pt x="1099832" y="171308"/>
                      <a:pt x="1103944" y="244627"/>
                    </a:cubicBezTo>
                    <a:cubicBezTo>
                      <a:pt x="1125186" y="378932"/>
                      <a:pt x="1135807" y="454650"/>
                      <a:pt x="1135807" y="471781"/>
                    </a:cubicBezTo>
                    <a:cubicBezTo>
                      <a:pt x="1135807" y="486171"/>
                      <a:pt x="1128612" y="493366"/>
                      <a:pt x="1114222" y="493366"/>
                    </a:cubicBezTo>
                    <a:cubicBezTo>
                      <a:pt x="1108740" y="493366"/>
                      <a:pt x="1099147" y="492680"/>
                      <a:pt x="1085443" y="491310"/>
                    </a:cubicBezTo>
                    <a:cubicBezTo>
                      <a:pt x="912765" y="467327"/>
                      <a:pt x="787368" y="455335"/>
                      <a:pt x="709252" y="455335"/>
                    </a:cubicBezTo>
                    <a:cubicBezTo>
                      <a:pt x="653063" y="455335"/>
                      <a:pt x="626339" y="454993"/>
                      <a:pt x="629080" y="454308"/>
                    </a:cubicBezTo>
                    <a:cubicBezTo>
                      <a:pt x="589336" y="457734"/>
                      <a:pt x="569465" y="469383"/>
                      <a:pt x="569465" y="489254"/>
                    </a:cubicBezTo>
                    <a:cubicBezTo>
                      <a:pt x="569465" y="520775"/>
                      <a:pt x="601670" y="540304"/>
                      <a:pt x="666082" y="547841"/>
                    </a:cubicBezTo>
                    <a:cubicBezTo>
                      <a:pt x="678416" y="549212"/>
                      <a:pt x="721928" y="549897"/>
                      <a:pt x="796618" y="549897"/>
                    </a:cubicBezTo>
                    <a:cubicBezTo>
                      <a:pt x="854178" y="549897"/>
                      <a:pt x="904199" y="547841"/>
                      <a:pt x="946684" y="543730"/>
                    </a:cubicBezTo>
                    <a:cubicBezTo>
                      <a:pt x="976834" y="540989"/>
                      <a:pt x="997648" y="538933"/>
                      <a:pt x="1009125" y="537563"/>
                    </a:cubicBezTo>
                    <a:lnTo>
                      <a:pt x="1018832" y="536098"/>
                    </a:lnTo>
                    <a:lnTo>
                      <a:pt x="1027691" y="537691"/>
                    </a:lnTo>
                    <a:cubicBezTo>
                      <a:pt x="1038098" y="542060"/>
                      <a:pt x="1043301" y="552981"/>
                      <a:pt x="1043301" y="570454"/>
                    </a:cubicBezTo>
                    <a:cubicBezTo>
                      <a:pt x="1043301" y="592381"/>
                      <a:pt x="1041759" y="625615"/>
                      <a:pt x="1038676" y="670155"/>
                    </a:cubicBezTo>
                    <a:cubicBezTo>
                      <a:pt x="1035592" y="714695"/>
                      <a:pt x="1034050" y="747928"/>
                      <a:pt x="1034050" y="769856"/>
                    </a:cubicBezTo>
                    <a:cubicBezTo>
                      <a:pt x="1034050" y="791783"/>
                      <a:pt x="1034736" y="824332"/>
                      <a:pt x="1036106" y="867501"/>
                    </a:cubicBezTo>
                    <a:cubicBezTo>
                      <a:pt x="1037476" y="910670"/>
                      <a:pt x="1038162" y="942876"/>
                      <a:pt x="1038162" y="964118"/>
                    </a:cubicBezTo>
                    <a:cubicBezTo>
                      <a:pt x="1038162" y="979879"/>
                      <a:pt x="1027541" y="987759"/>
                      <a:pt x="1006299" y="987759"/>
                    </a:cubicBezTo>
                    <a:cubicBezTo>
                      <a:pt x="1012466" y="987759"/>
                      <a:pt x="982658" y="983647"/>
                      <a:pt x="916876" y="975425"/>
                    </a:cubicBezTo>
                    <a:cubicBezTo>
                      <a:pt x="843557" y="965831"/>
                      <a:pt x="758931" y="961035"/>
                      <a:pt x="662999" y="961035"/>
                    </a:cubicBezTo>
                    <a:cubicBezTo>
                      <a:pt x="600643" y="961035"/>
                      <a:pt x="569465" y="978165"/>
                      <a:pt x="569465" y="1012427"/>
                    </a:cubicBezTo>
                    <a:cubicBezTo>
                      <a:pt x="569465" y="1119323"/>
                      <a:pt x="571863" y="1219366"/>
                      <a:pt x="576660" y="1312558"/>
                    </a:cubicBezTo>
                    <a:cubicBezTo>
                      <a:pt x="577345" y="1323521"/>
                      <a:pt x="579743" y="1347504"/>
                      <a:pt x="583855" y="1384507"/>
                    </a:cubicBezTo>
                    <a:cubicBezTo>
                      <a:pt x="586596" y="1415342"/>
                      <a:pt x="587966" y="1439668"/>
                      <a:pt x="587966" y="1457484"/>
                    </a:cubicBezTo>
                    <a:cubicBezTo>
                      <a:pt x="587966" y="1473244"/>
                      <a:pt x="575632" y="1481124"/>
                      <a:pt x="550964" y="1481124"/>
                    </a:cubicBezTo>
                    <a:cubicBezTo>
                      <a:pt x="543426" y="1481124"/>
                      <a:pt x="533490" y="1480096"/>
                      <a:pt x="521156" y="1478040"/>
                    </a:cubicBezTo>
                    <a:cubicBezTo>
                      <a:pt x="461541" y="1469818"/>
                      <a:pt x="379314" y="1465706"/>
                      <a:pt x="274473" y="1465706"/>
                    </a:cubicBezTo>
                    <a:cubicBezTo>
                      <a:pt x="248435" y="1465706"/>
                      <a:pt x="209205" y="1467077"/>
                      <a:pt x="156785" y="1469818"/>
                    </a:cubicBezTo>
                    <a:cubicBezTo>
                      <a:pt x="104365" y="1472559"/>
                      <a:pt x="65136" y="1473929"/>
                      <a:pt x="39097" y="1473929"/>
                    </a:cubicBezTo>
                    <a:cubicBezTo>
                      <a:pt x="22138" y="1473929"/>
                      <a:pt x="11538" y="1468340"/>
                      <a:pt x="7298" y="1457163"/>
                    </a:cubicBezTo>
                    <a:lnTo>
                      <a:pt x="5380" y="1445358"/>
                    </a:lnTo>
                    <a:lnTo>
                      <a:pt x="5504" y="1444122"/>
                    </a:lnTo>
                    <a:cubicBezTo>
                      <a:pt x="6443" y="1432430"/>
                      <a:pt x="9418" y="1370074"/>
                      <a:pt x="14429" y="1257054"/>
                    </a:cubicBezTo>
                    <a:cubicBezTo>
                      <a:pt x="24708" y="1019965"/>
                      <a:pt x="29847" y="850713"/>
                      <a:pt x="29847" y="749299"/>
                    </a:cubicBezTo>
                    <a:cubicBezTo>
                      <a:pt x="29847" y="681461"/>
                      <a:pt x="20254" y="454993"/>
                      <a:pt x="1067" y="69894"/>
                    </a:cubicBezTo>
                    <a:lnTo>
                      <a:pt x="39" y="56532"/>
                    </a:lnTo>
                    <a:cubicBezTo>
                      <a:pt x="-646" y="40086"/>
                      <a:pt x="7919" y="31864"/>
                      <a:pt x="25735" y="31864"/>
                    </a:cubicBezTo>
                    <a:cubicBezTo>
                      <a:pt x="79869" y="31864"/>
                      <a:pt x="161239" y="33234"/>
                      <a:pt x="269848" y="35975"/>
                    </a:cubicBezTo>
                    <a:cubicBezTo>
                      <a:pt x="378457" y="38716"/>
                      <a:pt x="460171" y="40086"/>
                      <a:pt x="514989" y="40086"/>
                    </a:cubicBezTo>
                    <a:cubicBezTo>
                      <a:pt x="571863" y="40086"/>
                      <a:pt x="657345" y="35290"/>
                      <a:pt x="771436" y="25697"/>
                    </a:cubicBezTo>
                    <a:cubicBezTo>
                      <a:pt x="885527" y="16103"/>
                      <a:pt x="971009" y="11307"/>
                      <a:pt x="1027883" y="11307"/>
                    </a:cubicBezTo>
                    <a:close/>
                    <a:moveTo>
                      <a:pt x="3172808" y="0"/>
                    </a:moveTo>
                    <a:cubicBezTo>
                      <a:pt x="3182402" y="0"/>
                      <a:pt x="3196448" y="14733"/>
                      <a:pt x="3214950" y="44198"/>
                    </a:cubicBezTo>
                    <a:cubicBezTo>
                      <a:pt x="3226599" y="62699"/>
                      <a:pt x="3281760" y="141158"/>
                      <a:pt x="3380433" y="279574"/>
                    </a:cubicBezTo>
                    <a:cubicBezTo>
                      <a:pt x="3433196" y="357005"/>
                      <a:pt x="3516451" y="469383"/>
                      <a:pt x="3630199" y="616707"/>
                    </a:cubicBezTo>
                    <a:cubicBezTo>
                      <a:pt x="3637051" y="611910"/>
                      <a:pt x="3640477" y="589640"/>
                      <a:pt x="3640477" y="549897"/>
                    </a:cubicBezTo>
                    <a:cubicBezTo>
                      <a:pt x="3640477" y="497134"/>
                      <a:pt x="3636023" y="417477"/>
                      <a:pt x="3627115" y="310923"/>
                    </a:cubicBezTo>
                    <a:cubicBezTo>
                      <a:pt x="3618208" y="204370"/>
                      <a:pt x="3613753" y="124712"/>
                      <a:pt x="3613753" y="71950"/>
                    </a:cubicBezTo>
                    <a:cubicBezTo>
                      <a:pt x="3613753" y="45226"/>
                      <a:pt x="3620606" y="31864"/>
                      <a:pt x="3634310" y="31864"/>
                    </a:cubicBezTo>
                    <a:cubicBezTo>
                      <a:pt x="3661719" y="31864"/>
                      <a:pt x="3702833" y="32891"/>
                      <a:pt x="3757652" y="34947"/>
                    </a:cubicBezTo>
                    <a:cubicBezTo>
                      <a:pt x="3812470" y="37003"/>
                      <a:pt x="3853584" y="38031"/>
                      <a:pt x="3880993" y="38031"/>
                    </a:cubicBezTo>
                    <a:cubicBezTo>
                      <a:pt x="3910458" y="38031"/>
                      <a:pt x="3954655" y="37003"/>
                      <a:pt x="4013585" y="34947"/>
                    </a:cubicBezTo>
                    <a:cubicBezTo>
                      <a:pt x="4072514" y="32891"/>
                      <a:pt x="4116712" y="31864"/>
                      <a:pt x="4146176" y="31864"/>
                    </a:cubicBezTo>
                    <a:cubicBezTo>
                      <a:pt x="4158510" y="31864"/>
                      <a:pt x="4164678" y="41114"/>
                      <a:pt x="4164678" y="59615"/>
                    </a:cubicBezTo>
                    <a:cubicBezTo>
                      <a:pt x="4164678" y="137732"/>
                      <a:pt x="4160909" y="255420"/>
                      <a:pt x="4153372" y="412680"/>
                    </a:cubicBezTo>
                    <a:cubicBezTo>
                      <a:pt x="4145834" y="569940"/>
                      <a:pt x="4142065" y="687971"/>
                      <a:pt x="4142065" y="766772"/>
                    </a:cubicBezTo>
                    <a:lnTo>
                      <a:pt x="4140010" y="1450289"/>
                    </a:lnTo>
                    <a:cubicBezTo>
                      <a:pt x="4140010" y="1466049"/>
                      <a:pt x="4128018" y="1473929"/>
                      <a:pt x="4104035" y="1473929"/>
                    </a:cubicBezTo>
                    <a:cubicBezTo>
                      <a:pt x="4081422" y="1473929"/>
                      <a:pt x="4047675" y="1472559"/>
                      <a:pt x="4002792" y="1469818"/>
                    </a:cubicBezTo>
                    <a:cubicBezTo>
                      <a:pt x="3957910" y="1467077"/>
                      <a:pt x="3924162" y="1465706"/>
                      <a:pt x="3901550" y="1465706"/>
                    </a:cubicBezTo>
                    <a:cubicBezTo>
                      <a:pt x="3878252" y="1465706"/>
                      <a:pt x="3842963" y="1467077"/>
                      <a:pt x="3795682" y="1469818"/>
                    </a:cubicBezTo>
                    <a:cubicBezTo>
                      <a:pt x="3748401" y="1472559"/>
                      <a:pt x="3712769" y="1473929"/>
                      <a:pt x="3688786" y="1473929"/>
                    </a:cubicBezTo>
                    <a:cubicBezTo>
                      <a:pt x="3677137" y="1473929"/>
                      <a:pt x="3663090" y="1462623"/>
                      <a:pt x="3646644" y="1440010"/>
                    </a:cubicBezTo>
                    <a:cubicBezTo>
                      <a:pt x="3397906" y="1096025"/>
                      <a:pt x="3263258" y="924032"/>
                      <a:pt x="3242702" y="924032"/>
                    </a:cubicBezTo>
                    <a:cubicBezTo>
                      <a:pt x="3233108" y="924032"/>
                      <a:pt x="3228312" y="933968"/>
                      <a:pt x="3228312" y="953840"/>
                    </a:cubicBezTo>
                    <a:cubicBezTo>
                      <a:pt x="3228312" y="1007288"/>
                      <a:pt x="3230368" y="1087631"/>
                      <a:pt x="3234479" y="1194869"/>
                    </a:cubicBezTo>
                    <a:cubicBezTo>
                      <a:pt x="3238590" y="1302108"/>
                      <a:pt x="3240646" y="1382451"/>
                      <a:pt x="3240646" y="1435899"/>
                    </a:cubicBezTo>
                    <a:cubicBezTo>
                      <a:pt x="3240646" y="1461252"/>
                      <a:pt x="3230025" y="1473929"/>
                      <a:pt x="3208783" y="1473929"/>
                    </a:cubicBezTo>
                    <a:cubicBezTo>
                      <a:pt x="3184114" y="1473929"/>
                      <a:pt x="3146941" y="1472559"/>
                      <a:pt x="3097262" y="1469818"/>
                    </a:cubicBezTo>
                    <a:cubicBezTo>
                      <a:pt x="3047582" y="1467077"/>
                      <a:pt x="3010409" y="1465706"/>
                      <a:pt x="2985740" y="1465706"/>
                    </a:cubicBezTo>
                    <a:cubicBezTo>
                      <a:pt x="2959016" y="1465706"/>
                      <a:pt x="2918760" y="1467077"/>
                      <a:pt x="2864969" y="1469818"/>
                    </a:cubicBezTo>
                    <a:cubicBezTo>
                      <a:pt x="2811178" y="1472559"/>
                      <a:pt x="2770921" y="1473929"/>
                      <a:pt x="2744197" y="1473929"/>
                    </a:cubicBezTo>
                    <a:cubicBezTo>
                      <a:pt x="2721584" y="1473929"/>
                      <a:pt x="2710278" y="1463993"/>
                      <a:pt x="2710278" y="1444122"/>
                    </a:cubicBezTo>
                    <a:cubicBezTo>
                      <a:pt x="2710278" y="1369432"/>
                      <a:pt x="2713704" y="1257225"/>
                      <a:pt x="2720557" y="1107503"/>
                    </a:cubicBezTo>
                    <a:cubicBezTo>
                      <a:pt x="2727409" y="957780"/>
                      <a:pt x="2730835" y="845574"/>
                      <a:pt x="2730835" y="770884"/>
                    </a:cubicBezTo>
                    <a:cubicBezTo>
                      <a:pt x="2730835" y="692767"/>
                      <a:pt x="2727580" y="575765"/>
                      <a:pt x="2721071" y="419875"/>
                    </a:cubicBezTo>
                    <a:cubicBezTo>
                      <a:pt x="2714561" y="263985"/>
                      <a:pt x="2711306" y="147325"/>
                      <a:pt x="2711306" y="69894"/>
                    </a:cubicBezTo>
                    <a:cubicBezTo>
                      <a:pt x="2711306" y="54819"/>
                      <a:pt x="2725353" y="47281"/>
                      <a:pt x="2753448" y="47281"/>
                    </a:cubicBezTo>
                    <a:cubicBezTo>
                      <a:pt x="2784283" y="47281"/>
                      <a:pt x="2851093" y="41457"/>
                      <a:pt x="2953877" y="29808"/>
                    </a:cubicBezTo>
                    <a:cubicBezTo>
                      <a:pt x="2967582" y="28437"/>
                      <a:pt x="3004242" y="22613"/>
                      <a:pt x="3063857" y="12335"/>
                    </a:cubicBezTo>
                    <a:cubicBezTo>
                      <a:pt x="3109082" y="4112"/>
                      <a:pt x="3145399" y="0"/>
                      <a:pt x="3172808" y="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zh-TW" altLang="en-US" dirty="0">
                  <a:ln w="28575" cmpd="dbl">
                    <a:solidFill>
                      <a:schemeClr val="accent1">
                        <a:alpha val="50000"/>
                      </a:schemeClr>
                    </a:solidFill>
                  </a:ln>
                  <a:pattFill prst="wdUpDiag">
                    <a:fgClr>
                      <a:schemeClr val="accent1"/>
                    </a:fgClr>
                    <a:bgClr>
                      <a:schemeClr val="bg1"/>
                    </a:bgClr>
                  </a:pattFill>
                  <a:latin typeface="Berlin Sans FB" panose="020E0602020502020306" pitchFamily="34" charset="0"/>
                </a:endParaRPr>
              </a:p>
            </p:txBody>
          </p:sp>
          <p:sp>
            <p:nvSpPr>
              <p:cNvPr id="16" name="文字方塊 15">
                <a:extLst>
                  <a:ext uri="{FF2B5EF4-FFF2-40B4-BE49-F238E27FC236}">
                    <a16:creationId xmlns:a16="http://schemas.microsoft.com/office/drawing/2014/main" id="{B5E72D85-80E8-BAD0-BEF2-58A4BBBCBC65}"/>
                  </a:ext>
                </a:extLst>
              </p:cNvPr>
              <p:cNvSpPr txBox="1"/>
              <p:nvPr/>
            </p:nvSpPr>
            <p:spPr>
              <a:xfrm rot="2700000">
                <a:off x="9364748" y="5618401"/>
                <a:ext cx="1290151" cy="253176"/>
              </a:xfrm>
              <a:custGeom>
                <a:avLst/>
                <a:gdLst/>
                <a:ahLst/>
                <a:cxnLst/>
                <a:rect l="l" t="t" r="r" b="b"/>
                <a:pathLst>
                  <a:path w="7641885" h="1499625">
                    <a:moveTo>
                      <a:pt x="3740161" y="652681"/>
                    </a:moveTo>
                    <a:cubicBezTo>
                      <a:pt x="3679860" y="696536"/>
                      <a:pt x="3649711" y="741761"/>
                      <a:pt x="3649711" y="788357"/>
                    </a:cubicBezTo>
                    <a:cubicBezTo>
                      <a:pt x="3649711" y="812340"/>
                      <a:pt x="3658790" y="833411"/>
                      <a:pt x="3676949" y="851569"/>
                    </a:cubicBezTo>
                    <a:cubicBezTo>
                      <a:pt x="3695107" y="869728"/>
                      <a:pt x="3716178" y="878807"/>
                      <a:pt x="3740161" y="878807"/>
                    </a:cubicBezTo>
                    <a:cubicBezTo>
                      <a:pt x="3764829" y="878807"/>
                      <a:pt x="3786071" y="869728"/>
                      <a:pt x="3803887" y="851569"/>
                    </a:cubicBezTo>
                    <a:cubicBezTo>
                      <a:pt x="3821703" y="833411"/>
                      <a:pt x="3830611" y="812340"/>
                      <a:pt x="3830611" y="788357"/>
                    </a:cubicBezTo>
                    <a:cubicBezTo>
                      <a:pt x="3830611" y="734224"/>
                      <a:pt x="3800461" y="688999"/>
                      <a:pt x="3740161" y="652681"/>
                    </a:cubicBezTo>
                    <a:close/>
                    <a:moveTo>
                      <a:pt x="603492" y="455335"/>
                    </a:moveTo>
                    <a:cubicBezTo>
                      <a:pt x="575397" y="455335"/>
                      <a:pt x="561350" y="505700"/>
                      <a:pt x="561350" y="606428"/>
                    </a:cubicBezTo>
                    <a:cubicBezTo>
                      <a:pt x="561350" y="622189"/>
                      <a:pt x="562035" y="645487"/>
                      <a:pt x="563406" y="676322"/>
                    </a:cubicBezTo>
                    <a:cubicBezTo>
                      <a:pt x="564776" y="707157"/>
                      <a:pt x="565462" y="730455"/>
                      <a:pt x="565462" y="746215"/>
                    </a:cubicBezTo>
                    <a:cubicBezTo>
                      <a:pt x="565462" y="757179"/>
                      <a:pt x="575740" y="762661"/>
                      <a:pt x="596297" y="762661"/>
                    </a:cubicBezTo>
                    <a:cubicBezTo>
                      <a:pt x="699081" y="762661"/>
                      <a:pt x="750474" y="710583"/>
                      <a:pt x="750474" y="606428"/>
                    </a:cubicBezTo>
                    <a:cubicBezTo>
                      <a:pt x="750474" y="505700"/>
                      <a:pt x="701480" y="455335"/>
                      <a:pt x="603492" y="455335"/>
                    </a:cubicBezTo>
                    <a:close/>
                    <a:moveTo>
                      <a:pt x="5181180" y="425527"/>
                    </a:moveTo>
                    <a:cubicBezTo>
                      <a:pt x="5153085" y="425527"/>
                      <a:pt x="5139038" y="468355"/>
                      <a:pt x="5139038" y="554008"/>
                    </a:cubicBezTo>
                    <a:cubicBezTo>
                      <a:pt x="5139038" y="564287"/>
                      <a:pt x="5139723" y="579705"/>
                      <a:pt x="5141094" y="600261"/>
                    </a:cubicBezTo>
                    <a:cubicBezTo>
                      <a:pt x="5142465" y="620818"/>
                      <a:pt x="5143149" y="636236"/>
                      <a:pt x="5143149" y="646514"/>
                    </a:cubicBezTo>
                    <a:cubicBezTo>
                      <a:pt x="5143149" y="656793"/>
                      <a:pt x="5157196" y="661932"/>
                      <a:pt x="5185291" y="661932"/>
                    </a:cubicBezTo>
                    <a:cubicBezTo>
                      <a:pt x="5296298" y="661932"/>
                      <a:pt x="5351802" y="621846"/>
                      <a:pt x="5351802" y="541674"/>
                    </a:cubicBezTo>
                    <a:cubicBezTo>
                      <a:pt x="5351802" y="464243"/>
                      <a:pt x="5294927" y="425527"/>
                      <a:pt x="5181180" y="425527"/>
                    </a:cubicBezTo>
                    <a:close/>
                    <a:moveTo>
                      <a:pt x="24815" y="23640"/>
                    </a:moveTo>
                    <a:cubicBezTo>
                      <a:pt x="67300" y="23640"/>
                      <a:pt x="131026" y="25011"/>
                      <a:pt x="215995" y="27752"/>
                    </a:cubicBezTo>
                    <a:cubicBezTo>
                      <a:pt x="300963" y="30492"/>
                      <a:pt x="364689" y="31863"/>
                      <a:pt x="407174" y="31863"/>
                    </a:cubicBezTo>
                    <a:cubicBezTo>
                      <a:pt x="443491" y="31863"/>
                      <a:pt x="497966" y="30492"/>
                      <a:pt x="570601" y="27752"/>
                    </a:cubicBezTo>
                    <a:cubicBezTo>
                      <a:pt x="643235" y="25011"/>
                      <a:pt x="697711" y="23640"/>
                      <a:pt x="734028" y="23640"/>
                    </a:cubicBezTo>
                    <a:cubicBezTo>
                      <a:pt x="903965" y="23640"/>
                      <a:pt x="1042210" y="75889"/>
                      <a:pt x="1148763" y="180387"/>
                    </a:cubicBezTo>
                    <a:cubicBezTo>
                      <a:pt x="1255316" y="284884"/>
                      <a:pt x="1308593" y="422101"/>
                      <a:pt x="1308593" y="592039"/>
                    </a:cubicBezTo>
                    <a:cubicBezTo>
                      <a:pt x="1308593" y="775680"/>
                      <a:pt x="1260969" y="919578"/>
                      <a:pt x="1165723" y="1023733"/>
                    </a:cubicBezTo>
                    <a:cubicBezTo>
                      <a:pt x="1067049" y="1132000"/>
                      <a:pt x="927263" y="1186133"/>
                      <a:pt x="746362" y="1186133"/>
                    </a:cubicBezTo>
                    <a:cubicBezTo>
                      <a:pt x="732658" y="1186133"/>
                      <a:pt x="712272" y="1184933"/>
                      <a:pt x="685205" y="1182535"/>
                    </a:cubicBezTo>
                    <a:cubicBezTo>
                      <a:pt x="658139" y="1180137"/>
                      <a:pt x="637753" y="1178938"/>
                      <a:pt x="624049" y="1178938"/>
                    </a:cubicBezTo>
                    <a:cubicBezTo>
                      <a:pt x="587732" y="1178938"/>
                      <a:pt x="569573" y="1189559"/>
                      <a:pt x="569573" y="1210801"/>
                    </a:cubicBezTo>
                    <a:cubicBezTo>
                      <a:pt x="569573" y="1237525"/>
                      <a:pt x="572656" y="1277439"/>
                      <a:pt x="578823" y="1330545"/>
                    </a:cubicBezTo>
                    <a:cubicBezTo>
                      <a:pt x="584991" y="1383650"/>
                      <a:pt x="588074" y="1423222"/>
                      <a:pt x="588074" y="1449261"/>
                    </a:cubicBezTo>
                    <a:cubicBezTo>
                      <a:pt x="588074" y="1465021"/>
                      <a:pt x="581222" y="1472901"/>
                      <a:pt x="567517" y="1472901"/>
                    </a:cubicBezTo>
                    <a:cubicBezTo>
                      <a:pt x="562721" y="1472901"/>
                      <a:pt x="554155" y="1471873"/>
                      <a:pt x="541821" y="1469818"/>
                    </a:cubicBezTo>
                    <a:cubicBezTo>
                      <a:pt x="482206" y="1461595"/>
                      <a:pt x="393126" y="1457483"/>
                      <a:pt x="274582" y="1457483"/>
                    </a:cubicBezTo>
                    <a:cubicBezTo>
                      <a:pt x="248543" y="1457483"/>
                      <a:pt x="209314" y="1458854"/>
                      <a:pt x="156893" y="1461595"/>
                    </a:cubicBezTo>
                    <a:cubicBezTo>
                      <a:pt x="104473" y="1464336"/>
                      <a:pt x="65244" y="1465706"/>
                      <a:pt x="39205" y="1465706"/>
                    </a:cubicBezTo>
                    <a:cubicBezTo>
                      <a:pt x="16593" y="1465706"/>
                      <a:pt x="5286" y="1455770"/>
                      <a:pt x="5286" y="1435899"/>
                    </a:cubicBezTo>
                    <a:cubicBezTo>
                      <a:pt x="5286" y="1359153"/>
                      <a:pt x="9398" y="1243863"/>
                      <a:pt x="17621" y="1090029"/>
                    </a:cubicBezTo>
                    <a:cubicBezTo>
                      <a:pt x="25843" y="936195"/>
                      <a:pt x="29955" y="820905"/>
                      <a:pt x="29955" y="744160"/>
                    </a:cubicBezTo>
                    <a:cubicBezTo>
                      <a:pt x="29955" y="548184"/>
                      <a:pt x="20361" y="320687"/>
                      <a:pt x="1175" y="61671"/>
                    </a:cubicBezTo>
                    <a:lnTo>
                      <a:pt x="147" y="47281"/>
                    </a:lnTo>
                    <a:cubicBezTo>
                      <a:pt x="-1223" y="31520"/>
                      <a:pt x="6999" y="23640"/>
                      <a:pt x="24815" y="23640"/>
                    </a:cubicBezTo>
                    <a:close/>
                    <a:moveTo>
                      <a:pt x="1995240" y="22612"/>
                    </a:moveTo>
                    <a:cubicBezTo>
                      <a:pt x="2006203" y="22612"/>
                      <a:pt x="2011685" y="29465"/>
                      <a:pt x="2011685" y="43169"/>
                    </a:cubicBezTo>
                    <a:cubicBezTo>
                      <a:pt x="2011685" y="89765"/>
                      <a:pt x="2006717" y="159830"/>
                      <a:pt x="1996781" y="253363"/>
                    </a:cubicBezTo>
                    <a:cubicBezTo>
                      <a:pt x="1986845" y="346897"/>
                      <a:pt x="1981878" y="416962"/>
                      <a:pt x="1981878" y="463558"/>
                    </a:cubicBezTo>
                    <a:cubicBezTo>
                      <a:pt x="1981878" y="475207"/>
                      <a:pt x="1988044" y="482402"/>
                      <a:pt x="2000379" y="485143"/>
                    </a:cubicBezTo>
                    <a:cubicBezTo>
                      <a:pt x="2028473" y="490625"/>
                      <a:pt x="2083292" y="493366"/>
                      <a:pt x="2164834" y="493366"/>
                    </a:cubicBezTo>
                    <a:cubicBezTo>
                      <a:pt x="2240894" y="493366"/>
                      <a:pt x="2291944" y="490625"/>
                      <a:pt x="2317982" y="485143"/>
                    </a:cubicBezTo>
                    <a:cubicBezTo>
                      <a:pt x="2335113" y="481031"/>
                      <a:pt x="2343679" y="467669"/>
                      <a:pt x="2343679" y="445056"/>
                    </a:cubicBezTo>
                    <a:cubicBezTo>
                      <a:pt x="2343679" y="401887"/>
                      <a:pt x="2340767" y="336961"/>
                      <a:pt x="2334942" y="250280"/>
                    </a:cubicBezTo>
                    <a:cubicBezTo>
                      <a:pt x="2329118" y="163598"/>
                      <a:pt x="2326205" y="98673"/>
                      <a:pt x="2326205" y="55503"/>
                    </a:cubicBezTo>
                    <a:cubicBezTo>
                      <a:pt x="2326205" y="33576"/>
                      <a:pt x="2331687" y="22612"/>
                      <a:pt x="2342651" y="22612"/>
                    </a:cubicBezTo>
                    <a:cubicBezTo>
                      <a:pt x="2371430" y="22612"/>
                      <a:pt x="2415285" y="24154"/>
                      <a:pt x="2474215" y="27238"/>
                    </a:cubicBezTo>
                    <a:cubicBezTo>
                      <a:pt x="2533145" y="30321"/>
                      <a:pt x="2577342" y="31863"/>
                      <a:pt x="2606807" y="31863"/>
                    </a:cubicBezTo>
                    <a:cubicBezTo>
                      <a:pt x="2635586" y="31863"/>
                      <a:pt x="2678756" y="30492"/>
                      <a:pt x="2736315" y="27752"/>
                    </a:cubicBezTo>
                    <a:cubicBezTo>
                      <a:pt x="2793875" y="25011"/>
                      <a:pt x="2836701" y="23640"/>
                      <a:pt x="2864796" y="23640"/>
                    </a:cubicBezTo>
                    <a:cubicBezTo>
                      <a:pt x="2882612" y="23640"/>
                      <a:pt x="2891520" y="31863"/>
                      <a:pt x="2891520" y="48309"/>
                    </a:cubicBezTo>
                    <a:cubicBezTo>
                      <a:pt x="2891520" y="127795"/>
                      <a:pt x="2888265" y="246854"/>
                      <a:pt x="2881756" y="405484"/>
                    </a:cubicBezTo>
                    <a:cubicBezTo>
                      <a:pt x="2875246" y="564115"/>
                      <a:pt x="2871991" y="683174"/>
                      <a:pt x="2871991" y="762661"/>
                    </a:cubicBezTo>
                    <a:cubicBezTo>
                      <a:pt x="2871991" y="837351"/>
                      <a:pt x="2875417" y="949557"/>
                      <a:pt x="2882269" y="1099280"/>
                    </a:cubicBezTo>
                    <a:cubicBezTo>
                      <a:pt x="2889121" y="1249002"/>
                      <a:pt x="2892547" y="1361209"/>
                      <a:pt x="2892547" y="1435899"/>
                    </a:cubicBezTo>
                    <a:cubicBezTo>
                      <a:pt x="2892547" y="1456456"/>
                      <a:pt x="2882612" y="1466734"/>
                      <a:pt x="2862740" y="1466734"/>
                    </a:cubicBezTo>
                    <a:cubicBezTo>
                      <a:pt x="2833961" y="1466734"/>
                      <a:pt x="2791134" y="1465192"/>
                      <a:pt x="2734260" y="1462109"/>
                    </a:cubicBezTo>
                    <a:cubicBezTo>
                      <a:pt x="2677385" y="1459025"/>
                      <a:pt x="2634902" y="1457483"/>
                      <a:pt x="2606807" y="1457483"/>
                    </a:cubicBezTo>
                    <a:cubicBezTo>
                      <a:pt x="2577342" y="1457483"/>
                      <a:pt x="2533659" y="1458854"/>
                      <a:pt x="2475757" y="1461595"/>
                    </a:cubicBezTo>
                    <a:cubicBezTo>
                      <a:pt x="2417855" y="1464336"/>
                      <a:pt x="2374514" y="1465706"/>
                      <a:pt x="2345734" y="1465706"/>
                    </a:cubicBezTo>
                    <a:cubicBezTo>
                      <a:pt x="2324492" y="1465706"/>
                      <a:pt x="2313871" y="1453029"/>
                      <a:pt x="2313871" y="1427676"/>
                    </a:cubicBezTo>
                    <a:cubicBezTo>
                      <a:pt x="2313871" y="1381766"/>
                      <a:pt x="2316955" y="1312386"/>
                      <a:pt x="2323122" y="1219538"/>
                    </a:cubicBezTo>
                    <a:cubicBezTo>
                      <a:pt x="2329288" y="1126689"/>
                      <a:pt x="2332372" y="1057309"/>
                      <a:pt x="2332372" y="1011399"/>
                    </a:cubicBezTo>
                    <a:cubicBezTo>
                      <a:pt x="2332372" y="983990"/>
                      <a:pt x="2324150" y="968572"/>
                      <a:pt x="2307704" y="965146"/>
                    </a:cubicBezTo>
                    <a:cubicBezTo>
                      <a:pt x="2281665" y="958979"/>
                      <a:pt x="2234042" y="955895"/>
                      <a:pt x="2164834" y="955895"/>
                    </a:cubicBezTo>
                    <a:cubicBezTo>
                      <a:pt x="2094940" y="955895"/>
                      <a:pt x="2046289" y="958979"/>
                      <a:pt x="2018880" y="965146"/>
                    </a:cubicBezTo>
                    <a:cubicBezTo>
                      <a:pt x="2002434" y="968572"/>
                      <a:pt x="1994212" y="983990"/>
                      <a:pt x="1994212" y="1011399"/>
                    </a:cubicBezTo>
                    <a:cubicBezTo>
                      <a:pt x="1994212" y="1057309"/>
                      <a:pt x="1996267" y="1126689"/>
                      <a:pt x="2000379" y="1219538"/>
                    </a:cubicBezTo>
                    <a:cubicBezTo>
                      <a:pt x="2004490" y="1312386"/>
                      <a:pt x="2006546" y="1381766"/>
                      <a:pt x="2006546" y="1427676"/>
                    </a:cubicBezTo>
                    <a:cubicBezTo>
                      <a:pt x="2006546" y="1453029"/>
                      <a:pt x="1995925" y="1465706"/>
                      <a:pt x="1974683" y="1465706"/>
                    </a:cubicBezTo>
                    <a:cubicBezTo>
                      <a:pt x="1945218" y="1465706"/>
                      <a:pt x="1901020" y="1464336"/>
                      <a:pt x="1842091" y="1461595"/>
                    </a:cubicBezTo>
                    <a:cubicBezTo>
                      <a:pt x="1783161" y="1458854"/>
                      <a:pt x="1738964" y="1457483"/>
                      <a:pt x="1709499" y="1457483"/>
                    </a:cubicBezTo>
                    <a:cubicBezTo>
                      <a:pt x="1682775" y="1457483"/>
                      <a:pt x="1642518" y="1458854"/>
                      <a:pt x="1588727" y="1461595"/>
                    </a:cubicBezTo>
                    <a:cubicBezTo>
                      <a:pt x="1534937" y="1464336"/>
                      <a:pt x="1494679" y="1465706"/>
                      <a:pt x="1467955" y="1465706"/>
                    </a:cubicBezTo>
                    <a:cubicBezTo>
                      <a:pt x="1445343" y="1465706"/>
                      <a:pt x="1434037" y="1455770"/>
                      <a:pt x="1434037" y="1435899"/>
                    </a:cubicBezTo>
                    <a:cubicBezTo>
                      <a:pt x="1434037" y="1361209"/>
                      <a:pt x="1437463" y="1249002"/>
                      <a:pt x="1444315" y="1099280"/>
                    </a:cubicBezTo>
                    <a:cubicBezTo>
                      <a:pt x="1451167" y="949557"/>
                      <a:pt x="1454594" y="837351"/>
                      <a:pt x="1454594" y="762661"/>
                    </a:cubicBezTo>
                    <a:cubicBezTo>
                      <a:pt x="1454594" y="683174"/>
                      <a:pt x="1451338" y="563773"/>
                      <a:pt x="1444829" y="404457"/>
                    </a:cubicBezTo>
                    <a:cubicBezTo>
                      <a:pt x="1438319" y="245141"/>
                      <a:pt x="1435064" y="125740"/>
                      <a:pt x="1435064" y="46253"/>
                    </a:cubicBezTo>
                    <a:cubicBezTo>
                      <a:pt x="1435064" y="31178"/>
                      <a:pt x="1443287" y="23640"/>
                      <a:pt x="1459733" y="23640"/>
                    </a:cubicBezTo>
                    <a:cubicBezTo>
                      <a:pt x="1488512" y="23640"/>
                      <a:pt x="1531853" y="25011"/>
                      <a:pt x="1589755" y="27752"/>
                    </a:cubicBezTo>
                    <a:cubicBezTo>
                      <a:pt x="1647657" y="30492"/>
                      <a:pt x="1690998" y="31863"/>
                      <a:pt x="1719777" y="31863"/>
                    </a:cubicBezTo>
                    <a:cubicBezTo>
                      <a:pt x="1750613" y="31863"/>
                      <a:pt x="1796523" y="30321"/>
                      <a:pt x="1857508" y="27238"/>
                    </a:cubicBezTo>
                    <a:cubicBezTo>
                      <a:pt x="1918494" y="24154"/>
                      <a:pt x="1964404" y="22612"/>
                      <a:pt x="1995240" y="22612"/>
                    </a:cubicBezTo>
                    <a:close/>
                    <a:moveTo>
                      <a:pt x="5327133" y="17473"/>
                    </a:moveTo>
                    <a:cubicBezTo>
                      <a:pt x="5487477" y="17473"/>
                      <a:pt x="5619726" y="51392"/>
                      <a:pt x="5723881" y="119230"/>
                    </a:cubicBezTo>
                    <a:cubicBezTo>
                      <a:pt x="5845167" y="199402"/>
                      <a:pt x="5905810" y="315548"/>
                      <a:pt x="5905810" y="467669"/>
                    </a:cubicBezTo>
                    <a:cubicBezTo>
                      <a:pt x="5905810" y="566343"/>
                      <a:pt x="5891249" y="645829"/>
                      <a:pt x="5862126" y="706129"/>
                    </a:cubicBezTo>
                    <a:cubicBezTo>
                      <a:pt x="5833004" y="766430"/>
                      <a:pt x="5780070" y="823989"/>
                      <a:pt x="5703324" y="878807"/>
                    </a:cubicBezTo>
                    <a:cubicBezTo>
                      <a:pt x="5686879" y="890456"/>
                      <a:pt x="5678656" y="901762"/>
                      <a:pt x="5678656" y="912726"/>
                    </a:cubicBezTo>
                    <a:cubicBezTo>
                      <a:pt x="5678656" y="920949"/>
                      <a:pt x="5721141" y="1011399"/>
                      <a:pt x="5806109" y="1184077"/>
                    </a:cubicBezTo>
                    <a:cubicBezTo>
                      <a:pt x="5891077" y="1356755"/>
                      <a:pt x="5933562" y="1446862"/>
                      <a:pt x="5933562" y="1454400"/>
                    </a:cubicBezTo>
                    <a:cubicBezTo>
                      <a:pt x="5933562" y="1461937"/>
                      <a:pt x="5924311" y="1465706"/>
                      <a:pt x="5905810" y="1465706"/>
                    </a:cubicBezTo>
                    <a:cubicBezTo>
                      <a:pt x="5875659" y="1465706"/>
                      <a:pt x="5830948" y="1464336"/>
                      <a:pt x="5771676" y="1461595"/>
                    </a:cubicBezTo>
                    <a:cubicBezTo>
                      <a:pt x="5712404" y="1458854"/>
                      <a:pt x="5668035" y="1457483"/>
                      <a:pt x="5638570" y="1457483"/>
                    </a:cubicBezTo>
                    <a:cubicBezTo>
                      <a:pt x="5609791" y="1457483"/>
                      <a:pt x="5567135" y="1458854"/>
                      <a:pt x="5510604" y="1461595"/>
                    </a:cubicBezTo>
                    <a:cubicBezTo>
                      <a:pt x="5454072" y="1464336"/>
                      <a:pt x="5411760" y="1465706"/>
                      <a:pt x="5383665" y="1465706"/>
                    </a:cubicBezTo>
                    <a:cubicBezTo>
                      <a:pt x="5360368" y="1465706"/>
                      <a:pt x="5344950" y="1457141"/>
                      <a:pt x="5337412" y="1440010"/>
                    </a:cubicBezTo>
                    <a:cubicBezTo>
                      <a:pt x="5325078" y="1409175"/>
                      <a:pt x="5307261" y="1362579"/>
                      <a:pt x="5283964" y="1300223"/>
                    </a:cubicBezTo>
                    <a:cubicBezTo>
                      <a:pt x="5261351" y="1244034"/>
                      <a:pt x="5229145" y="1158723"/>
                      <a:pt x="5187347" y="1044290"/>
                    </a:cubicBezTo>
                    <a:cubicBezTo>
                      <a:pt x="5177753" y="1014825"/>
                      <a:pt x="5168845" y="1000093"/>
                      <a:pt x="5160623" y="1000093"/>
                    </a:cubicBezTo>
                    <a:cubicBezTo>
                      <a:pt x="5154456" y="1000093"/>
                      <a:pt x="5151372" y="1011399"/>
                      <a:pt x="5151372" y="1034012"/>
                    </a:cubicBezTo>
                    <a:cubicBezTo>
                      <a:pt x="5151372" y="1080607"/>
                      <a:pt x="5155997" y="1150501"/>
                      <a:pt x="5165248" y="1243692"/>
                    </a:cubicBezTo>
                    <a:cubicBezTo>
                      <a:pt x="5174499" y="1336883"/>
                      <a:pt x="5179124" y="1405406"/>
                      <a:pt x="5179124" y="1449261"/>
                    </a:cubicBezTo>
                    <a:cubicBezTo>
                      <a:pt x="5179124" y="1465021"/>
                      <a:pt x="5172272" y="1472901"/>
                      <a:pt x="5158567" y="1472901"/>
                    </a:cubicBezTo>
                    <a:cubicBezTo>
                      <a:pt x="5153771" y="1472901"/>
                      <a:pt x="5145205" y="1471873"/>
                      <a:pt x="5132871" y="1469818"/>
                    </a:cubicBezTo>
                    <a:cubicBezTo>
                      <a:pt x="5073941" y="1461595"/>
                      <a:pt x="4984861" y="1457483"/>
                      <a:pt x="4865631" y="1457483"/>
                    </a:cubicBezTo>
                    <a:cubicBezTo>
                      <a:pt x="4839592" y="1457483"/>
                      <a:pt x="4800363" y="1458854"/>
                      <a:pt x="4747943" y="1461595"/>
                    </a:cubicBezTo>
                    <a:cubicBezTo>
                      <a:pt x="4695524" y="1464336"/>
                      <a:pt x="4656294" y="1465706"/>
                      <a:pt x="4630255" y="1465706"/>
                    </a:cubicBezTo>
                    <a:cubicBezTo>
                      <a:pt x="4607643" y="1465706"/>
                      <a:pt x="4596337" y="1455770"/>
                      <a:pt x="4596337" y="1435899"/>
                    </a:cubicBezTo>
                    <a:cubicBezTo>
                      <a:pt x="4596337" y="1359153"/>
                      <a:pt x="4600448" y="1243863"/>
                      <a:pt x="4608671" y="1090029"/>
                    </a:cubicBezTo>
                    <a:cubicBezTo>
                      <a:pt x="4616893" y="936195"/>
                      <a:pt x="4621005" y="820905"/>
                      <a:pt x="4621005" y="744160"/>
                    </a:cubicBezTo>
                    <a:cubicBezTo>
                      <a:pt x="4621005" y="548184"/>
                      <a:pt x="4611411" y="320687"/>
                      <a:pt x="4592225" y="61671"/>
                    </a:cubicBezTo>
                    <a:lnTo>
                      <a:pt x="4591197" y="47281"/>
                    </a:lnTo>
                    <a:cubicBezTo>
                      <a:pt x="4589827" y="33576"/>
                      <a:pt x="4596337" y="25696"/>
                      <a:pt x="4610726" y="23640"/>
                    </a:cubicBezTo>
                    <a:cubicBezTo>
                      <a:pt x="4609356" y="23640"/>
                      <a:pt x="4622375" y="23640"/>
                      <a:pt x="4649784" y="23640"/>
                    </a:cubicBezTo>
                    <a:cubicBezTo>
                      <a:pt x="4724474" y="23640"/>
                      <a:pt x="4837195" y="22612"/>
                      <a:pt x="4987945" y="20557"/>
                    </a:cubicBezTo>
                    <a:cubicBezTo>
                      <a:pt x="5138695" y="18501"/>
                      <a:pt x="5251758" y="17473"/>
                      <a:pt x="5327133" y="17473"/>
                    </a:cubicBezTo>
                    <a:close/>
                    <a:moveTo>
                      <a:pt x="3513007" y="1028"/>
                    </a:moveTo>
                    <a:cubicBezTo>
                      <a:pt x="3536990" y="1028"/>
                      <a:pt x="3572451" y="4111"/>
                      <a:pt x="3619389" y="10278"/>
                    </a:cubicBezTo>
                    <a:cubicBezTo>
                      <a:pt x="3666327" y="16445"/>
                      <a:pt x="3701788" y="19529"/>
                      <a:pt x="3725771" y="19529"/>
                    </a:cubicBezTo>
                    <a:cubicBezTo>
                      <a:pt x="3822388" y="19529"/>
                      <a:pt x="3889883" y="14732"/>
                      <a:pt x="3928256" y="5139"/>
                    </a:cubicBezTo>
                    <a:cubicBezTo>
                      <a:pt x="3936479" y="2398"/>
                      <a:pt x="3942303" y="1028"/>
                      <a:pt x="3945730" y="1028"/>
                    </a:cubicBezTo>
                    <a:cubicBezTo>
                      <a:pt x="3957378" y="1028"/>
                      <a:pt x="3971083" y="12677"/>
                      <a:pt x="3986843" y="35974"/>
                    </a:cubicBezTo>
                    <a:cubicBezTo>
                      <a:pt x="3993696" y="46253"/>
                      <a:pt x="4021790" y="107581"/>
                      <a:pt x="4071127" y="219959"/>
                    </a:cubicBezTo>
                    <a:cubicBezTo>
                      <a:pt x="4110185" y="306297"/>
                      <a:pt x="4165688" y="436834"/>
                      <a:pt x="4237638" y="611568"/>
                    </a:cubicBezTo>
                    <a:cubicBezTo>
                      <a:pt x="4271899" y="702703"/>
                      <a:pt x="4317981" y="840777"/>
                      <a:pt x="4375883" y="1025789"/>
                    </a:cubicBezTo>
                    <a:cubicBezTo>
                      <a:pt x="4433785" y="1210801"/>
                      <a:pt x="4479524" y="1348189"/>
                      <a:pt x="4513100" y="1437954"/>
                    </a:cubicBezTo>
                    <a:cubicBezTo>
                      <a:pt x="4515155" y="1444122"/>
                      <a:pt x="4516183" y="1448575"/>
                      <a:pt x="4516183" y="1451316"/>
                    </a:cubicBezTo>
                    <a:cubicBezTo>
                      <a:pt x="4516183" y="1460910"/>
                      <a:pt x="4502479" y="1465706"/>
                      <a:pt x="4475070" y="1465706"/>
                    </a:cubicBezTo>
                    <a:cubicBezTo>
                      <a:pt x="4445605" y="1465706"/>
                      <a:pt x="4401065" y="1464336"/>
                      <a:pt x="4341450" y="1461595"/>
                    </a:cubicBezTo>
                    <a:cubicBezTo>
                      <a:pt x="4281835" y="1458854"/>
                      <a:pt x="4237295" y="1457483"/>
                      <a:pt x="4207830" y="1457483"/>
                    </a:cubicBezTo>
                    <a:cubicBezTo>
                      <a:pt x="4178365" y="1457483"/>
                      <a:pt x="4134510" y="1458854"/>
                      <a:pt x="4076266" y="1461595"/>
                    </a:cubicBezTo>
                    <a:cubicBezTo>
                      <a:pt x="4018021" y="1464336"/>
                      <a:pt x="3974167" y="1465706"/>
                      <a:pt x="3944702" y="1465706"/>
                    </a:cubicBezTo>
                    <a:cubicBezTo>
                      <a:pt x="3926886" y="1465706"/>
                      <a:pt x="3916607" y="1455428"/>
                      <a:pt x="3913866" y="1434871"/>
                    </a:cubicBezTo>
                    <a:cubicBezTo>
                      <a:pt x="3913866" y="1435556"/>
                      <a:pt x="3913866" y="1418768"/>
                      <a:pt x="3913866" y="1384507"/>
                    </a:cubicBezTo>
                    <a:cubicBezTo>
                      <a:pt x="3913866" y="1357097"/>
                      <a:pt x="3900847" y="1343393"/>
                      <a:pt x="3874808" y="1343393"/>
                    </a:cubicBezTo>
                    <a:cubicBezTo>
                      <a:pt x="3715150" y="1343393"/>
                      <a:pt x="3621616" y="1347675"/>
                      <a:pt x="3594207" y="1356241"/>
                    </a:cubicBezTo>
                    <a:cubicBezTo>
                      <a:pt x="3566798" y="1364806"/>
                      <a:pt x="3550010" y="1386220"/>
                      <a:pt x="3543843" y="1420481"/>
                    </a:cubicBezTo>
                    <a:cubicBezTo>
                      <a:pt x="3538361" y="1450631"/>
                      <a:pt x="3527397" y="1465706"/>
                      <a:pt x="3510951" y="1465706"/>
                    </a:cubicBezTo>
                    <a:cubicBezTo>
                      <a:pt x="3482857" y="1465706"/>
                      <a:pt x="3440716" y="1464336"/>
                      <a:pt x="3384527" y="1461595"/>
                    </a:cubicBezTo>
                    <a:cubicBezTo>
                      <a:pt x="3328338" y="1458854"/>
                      <a:pt x="3286197" y="1457483"/>
                      <a:pt x="3258102" y="1457483"/>
                    </a:cubicBezTo>
                    <a:cubicBezTo>
                      <a:pt x="3230692" y="1457483"/>
                      <a:pt x="3189065" y="1458854"/>
                      <a:pt x="3133219" y="1461595"/>
                    </a:cubicBezTo>
                    <a:cubicBezTo>
                      <a:pt x="3077373" y="1464336"/>
                      <a:pt x="3035745" y="1465706"/>
                      <a:pt x="3008336" y="1465706"/>
                    </a:cubicBezTo>
                    <a:cubicBezTo>
                      <a:pt x="2988464" y="1465706"/>
                      <a:pt x="2978528" y="1457141"/>
                      <a:pt x="2978528" y="1440010"/>
                    </a:cubicBezTo>
                    <a:cubicBezTo>
                      <a:pt x="2978528" y="1419453"/>
                      <a:pt x="3140585" y="952127"/>
                      <a:pt x="3464699" y="38030"/>
                    </a:cubicBezTo>
                    <a:cubicBezTo>
                      <a:pt x="3470866" y="20899"/>
                      <a:pt x="3476348" y="10450"/>
                      <a:pt x="3481145" y="6681"/>
                    </a:cubicBezTo>
                    <a:cubicBezTo>
                      <a:pt x="3485941" y="2912"/>
                      <a:pt x="3496562" y="1028"/>
                      <a:pt x="3513007" y="1028"/>
                    </a:cubicBezTo>
                    <a:close/>
                    <a:moveTo>
                      <a:pt x="6508173" y="0"/>
                    </a:moveTo>
                    <a:cubicBezTo>
                      <a:pt x="6514340" y="0"/>
                      <a:pt x="6526674" y="15075"/>
                      <a:pt x="6545175" y="45225"/>
                    </a:cubicBezTo>
                    <a:cubicBezTo>
                      <a:pt x="6619866" y="165826"/>
                      <a:pt x="6699694" y="305270"/>
                      <a:pt x="6784663" y="463558"/>
                    </a:cubicBezTo>
                    <a:cubicBezTo>
                      <a:pt x="6814813" y="519747"/>
                      <a:pt x="6832286" y="547841"/>
                      <a:pt x="6837083" y="547841"/>
                    </a:cubicBezTo>
                    <a:cubicBezTo>
                      <a:pt x="6847362" y="547841"/>
                      <a:pt x="6863807" y="521803"/>
                      <a:pt x="6886420" y="469725"/>
                    </a:cubicBezTo>
                    <a:cubicBezTo>
                      <a:pt x="6910403" y="413536"/>
                      <a:pt x="6946720" y="343985"/>
                      <a:pt x="6995371" y="261072"/>
                    </a:cubicBezTo>
                    <a:cubicBezTo>
                      <a:pt x="7065265" y="143898"/>
                      <a:pt x="7105351" y="76060"/>
                      <a:pt x="7115629" y="57559"/>
                    </a:cubicBezTo>
                    <a:cubicBezTo>
                      <a:pt x="7131389" y="28094"/>
                      <a:pt x="7145436" y="13362"/>
                      <a:pt x="7157771" y="13362"/>
                    </a:cubicBezTo>
                    <a:cubicBezTo>
                      <a:pt x="7183124" y="13362"/>
                      <a:pt x="7221839" y="14732"/>
                      <a:pt x="7273917" y="17473"/>
                    </a:cubicBezTo>
                    <a:cubicBezTo>
                      <a:pt x="7325995" y="20214"/>
                      <a:pt x="7365053" y="21585"/>
                      <a:pt x="7391091" y="21585"/>
                    </a:cubicBezTo>
                    <a:cubicBezTo>
                      <a:pt x="7416445" y="21585"/>
                      <a:pt x="7453961" y="19358"/>
                      <a:pt x="7503640" y="14904"/>
                    </a:cubicBezTo>
                    <a:cubicBezTo>
                      <a:pt x="7553319" y="10450"/>
                      <a:pt x="7590835" y="8223"/>
                      <a:pt x="7616189" y="8223"/>
                    </a:cubicBezTo>
                    <a:cubicBezTo>
                      <a:pt x="7632635" y="8223"/>
                      <a:pt x="7640857" y="16103"/>
                      <a:pt x="7640857" y="31863"/>
                    </a:cubicBezTo>
                    <a:cubicBezTo>
                      <a:pt x="7640857" y="112720"/>
                      <a:pt x="7637431" y="234348"/>
                      <a:pt x="7630579" y="396748"/>
                    </a:cubicBezTo>
                    <a:cubicBezTo>
                      <a:pt x="7623726" y="559148"/>
                      <a:pt x="7620301" y="681119"/>
                      <a:pt x="7620301" y="762661"/>
                    </a:cubicBezTo>
                    <a:cubicBezTo>
                      <a:pt x="7620301" y="837351"/>
                      <a:pt x="7623898" y="949557"/>
                      <a:pt x="7631093" y="1099280"/>
                    </a:cubicBezTo>
                    <a:cubicBezTo>
                      <a:pt x="7638288" y="1249002"/>
                      <a:pt x="7641885" y="1361209"/>
                      <a:pt x="7641885" y="1435899"/>
                    </a:cubicBezTo>
                    <a:cubicBezTo>
                      <a:pt x="7641885" y="1455770"/>
                      <a:pt x="7630579" y="1465706"/>
                      <a:pt x="7607966" y="1465706"/>
                    </a:cubicBezTo>
                    <a:cubicBezTo>
                      <a:pt x="7581242" y="1465706"/>
                      <a:pt x="7540985" y="1464336"/>
                      <a:pt x="7487195" y="1461595"/>
                    </a:cubicBezTo>
                    <a:cubicBezTo>
                      <a:pt x="7433404" y="1458854"/>
                      <a:pt x="7392805" y="1457483"/>
                      <a:pt x="7365395" y="1457483"/>
                    </a:cubicBezTo>
                    <a:cubicBezTo>
                      <a:pt x="7338671" y="1457483"/>
                      <a:pt x="7298071" y="1458854"/>
                      <a:pt x="7243596" y="1461595"/>
                    </a:cubicBezTo>
                    <a:cubicBezTo>
                      <a:pt x="7189120" y="1464336"/>
                      <a:pt x="7148520" y="1465706"/>
                      <a:pt x="7121796" y="1465706"/>
                    </a:cubicBezTo>
                    <a:cubicBezTo>
                      <a:pt x="7100554" y="1465706"/>
                      <a:pt x="7089933" y="1453029"/>
                      <a:pt x="7089933" y="1427676"/>
                    </a:cubicBezTo>
                    <a:cubicBezTo>
                      <a:pt x="7089933" y="1381766"/>
                      <a:pt x="7091989" y="1312386"/>
                      <a:pt x="7096100" y="1219538"/>
                    </a:cubicBezTo>
                    <a:cubicBezTo>
                      <a:pt x="7100211" y="1126689"/>
                      <a:pt x="7102267" y="1057309"/>
                      <a:pt x="7102267" y="1011399"/>
                    </a:cubicBezTo>
                    <a:cubicBezTo>
                      <a:pt x="7102267" y="991527"/>
                      <a:pt x="7100211" y="981592"/>
                      <a:pt x="7096100" y="981592"/>
                    </a:cubicBezTo>
                    <a:cubicBezTo>
                      <a:pt x="7083080" y="981592"/>
                      <a:pt x="7039397" y="1067930"/>
                      <a:pt x="6965050" y="1240608"/>
                    </a:cubicBezTo>
                    <a:cubicBezTo>
                      <a:pt x="6890703" y="1413286"/>
                      <a:pt x="6846676" y="1499625"/>
                      <a:pt x="6832972" y="1499625"/>
                    </a:cubicBezTo>
                    <a:cubicBezTo>
                      <a:pt x="6813785" y="1499625"/>
                      <a:pt x="6768560" y="1413286"/>
                      <a:pt x="6697296" y="1240608"/>
                    </a:cubicBezTo>
                    <a:cubicBezTo>
                      <a:pt x="6626033" y="1067930"/>
                      <a:pt x="6583548" y="981592"/>
                      <a:pt x="6569844" y="981592"/>
                    </a:cubicBezTo>
                    <a:cubicBezTo>
                      <a:pt x="6565732" y="981592"/>
                      <a:pt x="6563677" y="991527"/>
                      <a:pt x="6563677" y="1011399"/>
                    </a:cubicBezTo>
                    <a:cubicBezTo>
                      <a:pt x="6563677" y="1057309"/>
                      <a:pt x="6565732" y="1126689"/>
                      <a:pt x="6569844" y="1219538"/>
                    </a:cubicBezTo>
                    <a:cubicBezTo>
                      <a:pt x="6573955" y="1312386"/>
                      <a:pt x="6576011" y="1381766"/>
                      <a:pt x="6576011" y="1427676"/>
                    </a:cubicBezTo>
                    <a:cubicBezTo>
                      <a:pt x="6576011" y="1453029"/>
                      <a:pt x="6565732" y="1465706"/>
                      <a:pt x="6545175" y="1465706"/>
                    </a:cubicBezTo>
                    <a:cubicBezTo>
                      <a:pt x="6517766" y="1465706"/>
                      <a:pt x="6476995" y="1464336"/>
                      <a:pt x="6422862" y="1461595"/>
                    </a:cubicBezTo>
                    <a:cubicBezTo>
                      <a:pt x="6368729" y="1458854"/>
                      <a:pt x="6327958" y="1457483"/>
                      <a:pt x="6300549" y="1457483"/>
                    </a:cubicBezTo>
                    <a:cubicBezTo>
                      <a:pt x="6273825" y="1457483"/>
                      <a:pt x="6233567" y="1458854"/>
                      <a:pt x="6179777" y="1461595"/>
                    </a:cubicBezTo>
                    <a:cubicBezTo>
                      <a:pt x="6125986" y="1464336"/>
                      <a:pt x="6085729" y="1465706"/>
                      <a:pt x="6059005" y="1465706"/>
                    </a:cubicBezTo>
                    <a:cubicBezTo>
                      <a:pt x="6036393" y="1465706"/>
                      <a:pt x="6025086" y="1455770"/>
                      <a:pt x="6025086" y="1435899"/>
                    </a:cubicBezTo>
                    <a:cubicBezTo>
                      <a:pt x="6025086" y="1361209"/>
                      <a:pt x="6028512" y="1249002"/>
                      <a:pt x="6035365" y="1099280"/>
                    </a:cubicBezTo>
                    <a:cubicBezTo>
                      <a:pt x="6042217" y="949557"/>
                      <a:pt x="6045643" y="837351"/>
                      <a:pt x="6045643" y="762661"/>
                    </a:cubicBezTo>
                    <a:cubicBezTo>
                      <a:pt x="6045643" y="683174"/>
                      <a:pt x="6042388" y="563773"/>
                      <a:pt x="6035879" y="404457"/>
                    </a:cubicBezTo>
                    <a:cubicBezTo>
                      <a:pt x="6029369" y="245141"/>
                      <a:pt x="6026114" y="125740"/>
                      <a:pt x="6026114" y="46253"/>
                    </a:cubicBezTo>
                    <a:cubicBezTo>
                      <a:pt x="6026114" y="31178"/>
                      <a:pt x="6041532" y="23640"/>
                      <a:pt x="6072367" y="23640"/>
                    </a:cubicBezTo>
                    <a:cubicBezTo>
                      <a:pt x="6094980" y="23640"/>
                      <a:pt x="6128899" y="22612"/>
                      <a:pt x="6174124" y="20557"/>
                    </a:cubicBezTo>
                    <a:cubicBezTo>
                      <a:pt x="6219349" y="18501"/>
                      <a:pt x="6253268" y="17473"/>
                      <a:pt x="6275880" y="17473"/>
                    </a:cubicBezTo>
                    <a:cubicBezTo>
                      <a:pt x="6301234" y="17473"/>
                      <a:pt x="6339949" y="14561"/>
                      <a:pt x="6392027" y="8737"/>
                    </a:cubicBezTo>
                    <a:cubicBezTo>
                      <a:pt x="6444104" y="2912"/>
                      <a:pt x="6482819" y="0"/>
                      <a:pt x="6508173" y="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>
                <a:defPPr>
                  <a:defRPr lang="en-US"/>
                </a:defPPr>
                <a:lvl1pPr>
                  <a:defRPr>
                    <a:ln w="28575" cmpd="dbl">
                      <a:solidFill>
                        <a:schemeClr val="accent1">
                          <a:alpha val="50000"/>
                        </a:schemeClr>
                      </a:solidFill>
                    </a:ln>
                    <a:pattFill prst="wdUpDiag">
                      <a:fgClr>
                        <a:schemeClr val="accent1"/>
                      </a:fgClr>
                      <a:bgClr>
                        <a:schemeClr val="bg1"/>
                      </a:bgClr>
                    </a:pattFill>
                    <a:latin typeface="Berlin Sans FB" panose="020E0602020502020306" pitchFamily="34" charset="0"/>
                  </a:defRPr>
                </a:lvl1pPr>
              </a:lstStyle>
              <a:p>
                <a:endParaRPr lang="zh-TW" altLang="en-US" dirty="0"/>
              </a:p>
            </p:txBody>
          </p:sp>
        </p:grpSp>
      </p:grpSp>
      <p:sp>
        <p:nvSpPr>
          <p:cNvPr id="42" name="文字方塊 41">
            <a:extLst>
              <a:ext uri="{FF2B5EF4-FFF2-40B4-BE49-F238E27FC236}">
                <a16:creationId xmlns:a16="http://schemas.microsoft.com/office/drawing/2014/main" id="{082482EB-D220-EE5F-1CDB-42A86538048F}"/>
              </a:ext>
            </a:extLst>
          </p:cNvPr>
          <p:cNvSpPr txBox="1"/>
          <p:nvPr/>
        </p:nvSpPr>
        <p:spPr>
          <a:xfrm>
            <a:off x="161744" y="105095"/>
            <a:ext cx="914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dirty="0"/>
              <a:t>HW</a:t>
            </a:r>
            <a:endParaRPr lang="zh-TW" altLang="en-US" dirty="0"/>
          </a:p>
        </p:txBody>
      </p:sp>
      <p:grpSp>
        <p:nvGrpSpPr>
          <p:cNvPr id="3" name="群組 2">
            <a:extLst>
              <a:ext uri="{FF2B5EF4-FFF2-40B4-BE49-F238E27FC236}">
                <a16:creationId xmlns:a16="http://schemas.microsoft.com/office/drawing/2014/main" id="{351458B9-0214-A2B0-2AAA-83AB30F7096D}"/>
              </a:ext>
            </a:extLst>
          </p:cNvPr>
          <p:cNvGrpSpPr/>
          <p:nvPr/>
        </p:nvGrpSpPr>
        <p:grpSpPr>
          <a:xfrm>
            <a:off x="8622386" y="3064557"/>
            <a:ext cx="3689640" cy="2865990"/>
            <a:chOff x="8797980" y="2444418"/>
            <a:chExt cx="3896066" cy="3026340"/>
          </a:xfrm>
        </p:grpSpPr>
        <p:pic>
          <p:nvPicPr>
            <p:cNvPr id="43" name="圖片 42">
              <a:extLst>
                <a:ext uri="{FF2B5EF4-FFF2-40B4-BE49-F238E27FC236}">
                  <a16:creationId xmlns:a16="http://schemas.microsoft.com/office/drawing/2014/main" id="{48AAC4B1-94E9-E819-B69F-C1DAD88B3D94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76681"/>
            <a:stretch/>
          </p:blipFill>
          <p:spPr>
            <a:xfrm>
              <a:off x="8797980" y="2444418"/>
              <a:ext cx="3896066" cy="908515"/>
            </a:xfrm>
            <a:prstGeom prst="rect">
              <a:avLst/>
            </a:prstGeom>
          </p:spPr>
        </p:pic>
        <p:pic>
          <p:nvPicPr>
            <p:cNvPr id="44" name="圖片 43">
              <a:extLst>
                <a:ext uri="{FF2B5EF4-FFF2-40B4-BE49-F238E27FC236}">
                  <a16:creationId xmlns:a16="http://schemas.microsoft.com/office/drawing/2014/main" id="{0E8DC4B2-90B0-7117-5EEA-578A1E6255D3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flipH="1">
              <a:off x="9038089" y="2490917"/>
              <a:ext cx="2979841" cy="2979841"/>
            </a:xfrm>
            <a:prstGeom prst="rect">
              <a:avLst/>
            </a:prstGeom>
          </p:spPr>
        </p:pic>
        <p:pic>
          <p:nvPicPr>
            <p:cNvPr id="45" name="圖片 44">
              <a:extLst>
                <a:ext uri="{FF2B5EF4-FFF2-40B4-BE49-F238E27FC236}">
                  <a16:creationId xmlns:a16="http://schemas.microsoft.com/office/drawing/2014/main" id="{737E5A07-C946-CD29-1777-4AF21E01CA69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585" t="1585" r="1585" b="1585"/>
            <a:stretch/>
          </p:blipFill>
          <p:spPr>
            <a:xfrm>
              <a:off x="10115993" y="2520589"/>
              <a:ext cx="702426" cy="696524"/>
            </a:xfrm>
            <a:prstGeom prst="ellipse">
              <a:avLst/>
            </a:prstGeom>
          </p:spPr>
        </p:pic>
      </p:grpSp>
    </p:spTree>
    <p:custDataLst>
      <p:tags r:id="rId1"/>
    </p:custDataLst>
    <p:extLst>
      <p:ext uri="{BB962C8B-B14F-4D97-AF65-F5344CB8AC3E}">
        <p14:creationId xmlns:p14="http://schemas.microsoft.com/office/powerpoint/2010/main" val="39472133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4" grpId="0"/>
      <p:bldP spid="4" grpId="0"/>
      <p:bldP spid="5" grpId="0"/>
      <p:bldP spid="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格 3">
            <a:extLst>
              <a:ext uri="{FF2B5EF4-FFF2-40B4-BE49-F238E27FC236}">
                <a16:creationId xmlns:a16="http://schemas.microsoft.com/office/drawing/2014/main" id="{A7D9C411-EAA6-0EDE-F1A7-8BAAC373009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81987250"/>
              </p:ext>
            </p:extLst>
          </p:nvPr>
        </p:nvGraphicFramePr>
        <p:xfrm>
          <a:off x="0" y="0"/>
          <a:ext cx="12192000" cy="685800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4064000">
                  <a:extLst>
                    <a:ext uri="{9D8B030D-6E8A-4147-A177-3AD203B41FA5}">
                      <a16:colId xmlns:a16="http://schemas.microsoft.com/office/drawing/2014/main" val="158868840"/>
                    </a:ext>
                  </a:extLst>
                </a:gridCol>
                <a:gridCol w="4064000">
                  <a:extLst>
                    <a:ext uri="{9D8B030D-6E8A-4147-A177-3AD203B41FA5}">
                      <a16:colId xmlns:a16="http://schemas.microsoft.com/office/drawing/2014/main" val="4106266775"/>
                    </a:ext>
                  </a:extLst>
                </a:gridCol>
                <a:gridCol w="4064000">
                  <a:extLst>
                    <a:ext uri="{9D8B030D-6E8A-4147-A177-3AD203B41FA5}">
                      <a16:colId xmlns:a16="http://schemas.microsoft.com/office/drawing/2014/main" val="2846383452"/>
                    </a:ext>
                  </a:extLst>
                </a:gridCol>
              </a:tblGrid>
              <a:tr h="171450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dirty="0">
                          <a:latin typeface="Gen Jyuu Gothic Heavy" panose="020B0702020203020207" pitchFamily="34" charset="-120"/>
                          <a:ea typeface="Gen Jyuu Gothic Heavy" panose="020B0702020203020207" pitchFamily="34" charset="-120"/>
                          <a:cs typeface="Gen Jyuu Gothic Heavy" panose="020B0702020203020207" pitchFamily="34" charset="-120"/>
                        </a:rPr>
                        <a:t>症狀</a:t>
                      </a:r>
                      <a:r>
                        <a:rPr lang="en-US" altLang="zh-TW" dirty="0">
                          <a:latin typeface="Gen Jyuu Gothic Heavy" panose="020B0702020203020207" pitchFamily="34" charset="-120"/>
                          <a:ea typeface="Gen Jyuu Gothic Heavy" panose="020B0702020203020207" pitchFamily="34" charset="-120"/>
                          <a:cs typeface="Gen Jyuu Gothic Heavy" panose="020B0702020203020207" pitchFamily="34" charset="-120"/>
                        </a:rPr>
                        <a:t>:</a:t>
                      </a:r>
                      <a:r>
                        <a:rPr lang="zh-TW" altLang="en-US" dirty="0">
                          <a:latin typeface="Gen Jyuu Gothic Heavy" panose="020B0702020203020207" pitchFamily="34" charset="-120"/>
                          <a:ea typeface="Gen Jyuu Gothic Heavy" panose="020B0702020203020207" pitchFamily="34" charset="-120"/>
                          <a:cs typeface="Gen Jyuu Gothic Heavy" panose="020B0702020203020207" pitchFamily="34" charset="-120"/>
                        </a:rPr>
                        <a:t>  </a:t>
                      </a:r>
                      <a:r>
                        <a:rPr lang="en-US" altLang="zh-TW" sz="1800" dirty="0">
                          <a:solidFill>
                            <a:srgbClr val="FFFF00"/>
                          </a:solidFill>
                          <a:latin typeface="Berlin Sans FB Demi" panose="020E0802020502020306" pitchFamily="34" charset="0"/>
                          <a:ea typeface="Gen Jyuu Gothic Heavy" panose="020B0702020203020207" pitchFamily="34" charset="-120"/>
                          <a:cs typeface="Gen Jyuu Gothic Heavy" panose="020B0702020203020207" pitchFamily="34" charset="-120"/>
                        </a:rPr>
                        <a:t>MISSION</a:t>
                      </a:r>
                      <a:r>
                        <a:rPr lang="zh-TW" altLang="en-US" sz="1800" dirty="0">
                          <a:solidFill>
                            <a:srgbClr val="FFFF00"/>
                          </a:solidFill>
                          <a:latin typeface="Berlin Sans FB Demi" panose="020E0802020502020306" pitchFamily="34" charset="0"/>
                          <a:ea typeface="Gen Jyuu Gothic Heavy" panose="020B0702020203020207" pitchFamily="34" charset="-120"/>
                          <a:cs typeface="Gen Jyuu Gothic Heavy" panose="020B0702020203020207" pitchFamily="34" charset="-120"/>
                        </a:rPr>
                        <a:t> </a:t>
                      </a:r>
                      <a:r>
                        <a:rPr lang="en-US" altLang="zh-TW" sz="1800" dirty="0">
                          <a:solidFill>
                            <a:srgbClr val="FFFF00"/>
                          </a:solidFill>
                          <a:latin typeface="Berlin Sans FB Demi" panose="020E0802020502020306" pitchFamily="34" charset="0"/>
                          <a:ea typeface="Gen Jyuu Gothic Heavy" panose="020B0702020203020207" pitchFamily="34" charset="-120"/>
                          <a:cs typeface="Gen Jyuu Gothic Heavy" panose="020B0702020203020207" pitchFamily="34" charset="-120"/>
                        </a:rPr>
                        <a:t>1 :  - 1 &lt; T Score &lt;0</a:t>
                      </a:r>
                      <a:endParaRPr lang="en-US" altLang="zh-TW" dirty="0">
                        <a:solidFill>
                          <a:srgbClr val="FFFF00"/>
                        </a:solidFill>
                        <a:latin typeface="Gen Jyuu Gothic Heavy" panose="020B0702020203020207" pitchFamily="34" charset="-120"/>
                        <a:ea typeface="Gen Jyuu Gothic Heavy" panose="020B0702020203020207" pitchFamily="34" charset="-120"/>
                        <a:cs typeface="Gen Jyuu Gothic Heavy" panose="020B0702020203020207" pitchFamily="34" charset="-120"/>
                      </a:endParaRPr>
                    </a:p>
                    <a:p>
                      <a:endParaRPr lang="en-US" altLang="zh-TW" dirty="0">
                        <a:latin typeface="Gen Jyuu Gothic Heavy" panose="020B0702020203020207" pitchFamily="34" charset="-120"/>
                        <a:ea typeface="Gen Jyuu Gothic Heavy" panose="020B0702020203020207" pitchFamily="34" charset="-120"/>
                        <a:cs typeface="Gen Jyuu Gothic Heavy" panose="020B0702020203020207" pitchFamily="34" charset="-120"/>
                      </a:endParaRPr>
                    </a:p>
                    <a:p>
                      <a:r>
                        <a:rPr lang="zh-TW" altLang="en-US" sz="6000" dirty="0">
                          <a:solidFill>
                            <a:schemeClr val="bg1"/>
                          </a:solidFill>
                          <a:latin typeface="Gen Jyuu Gothic Heavy" panose="020B0702020203020207" pitchFamily="34" charset="-120"/>
                          <a:ea typeface="Gen Jyuu Gothic Heavy" panose="020B0702020203020207" pitchFamily="34" charset="-120"/>
                          <a:cs typeface="Gen Jyuu Gothic Heavy" panose="020B0702020203020207" pitchFamily="34" charset="-120"/>
                        </a:rPr>
                        <a:t>骨質疏鬆</a:t>
                      </a:r>
                      <a:endParaRPr lang="zh-TW" altLang="en-US" dirty="0">
                        <a:solidFill>
                          <a:schemeClr val="bg1"/>
                        </a:solidFill>
                        <a:latin typeface="Gen Jyuu Gothic Heavy" panose="020B0702020203020207" pitchFamily="34" charset="-120"/>
                        <a:ea typeface="Gen Jyuu Gothic Heavy" panose="020B0702020203020207" pitchFamily="34" charset="-120"/>
                        <a:cs typeface="Gen Jyuu Gothic Heavy" panose="020B0702020203020207" pitchFamily="34" charset="-120"/>
                      </a:endParaRPr>
                    </a:p>
                  </a:txBody>
                  <a:tcP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solidFill>
                      <a:srgbClr val="E2E3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en-US" dirty="0">
                        <a:latin typeface="Gen Jyuu Gothic Heavy" panose="020B0702020203020207" pitchFamily="34" charset="-120"/>
                        <a:ea typeface="Gen Jyuu Gothic Heavy" panose="020B0702020203020207" pitchFamily="34" charset="-120"/>
                        <a:cs typeface="Gen Jyuu Gothic Heavy" panose="020B0702020203020207" pitchFamily="34" charset="-120"/>
                      </a:endParaRPr>
                    </a:p>
                    <a:p>
                      <a:endParaRPr lang="zh-TW" altLang="en-US" dirty="0"/>
                    </a:p>
                  </a:txBody>
                  <a:tcPr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11003140"/>
                  </a:ext>
                </a:extLst>
              </a:tr>
              <a:tr h="1714500">
                <a:tc gridSpan="3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solidFill>
                      <a:srgbClr val="1CB5E0">
                        <a:alpha val="30000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solidFill>
                      <a:srgbClr val="1CB5E0">
                        <a:alpha val="3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90165817"/>
                  </a:ext>
                </a:extLst>
              </a:tr>
              <a:tr h="1714500">
                <a:tc gridSpan="3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solidFill>
                      <a:srgbClr val="E2E3E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solidFill>
                      <a:srgbClr val="E2E3E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92620868"/>
                  </a:ext>
                </a:extLst>
              </a:tr>
              <a:tr h="1714500">
                <a:tc gridSpan="3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solidFill>
                      <a:srgbClr val="1CB5E0">
                        <a:alpha val="30000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solidFill>
                      <a:srgbClr val="1CB5E0">
                        <a:alpha val="3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75363773"/>
                  </a:ext>
                </a:extLst>
              </a:tr>
            </a:tbl>
          </a:graphicData>
        </a:graphic>
      </p:graphicFrame>
      <p:grpSp>
        <p:nvGrpSpPr>
          <p:cNvPr id="15" name="群組 14">
            <a:extLst>
              <a:ext uri="{FF2B5EF4-FFF2-40B4-BE49-F238E27FC236}">
                <a16:creationId xmlns:a16="http://schemas.microsoft.com/office/drawing/2014/main" id="{91D19C4B-FA01-F604-4960-965F940A924E}"/>
              </a:ext>
            </a:extLst>
          </p:cNvPr>
          <p:cNvGrpSpPr>
            <a:grpSpLocks/>
          </p:cNvGrpSpPr>
          <p:nvPr/>
        </p:nvGrpSpPr>
        <p:grpSpPr>
          <a:xfrm>
            <a:off x="8148638" y="2805786"/>
            <a:ext cx="4043362" cy="4049991"/>
            <a:chOff x="9183091" y="4475589"/>
            <a:chExt cx="2103005" cy="2103005"/>
          </a:xfrm>
          <a:solidFill>
            <a:srgbClr val="0E5B93">
              <a:alpha val="50000"/>
            </a:srgbClr>
          </a:solidFill>
        </p:grpSpPr>
        <p:grpSp>
          <p:nvGrpSpPr>
            <p:cNvPr id="21" name="群組 20">
              <a:extLst>
                <a:ext uri="{FF2B5EF4-FFF2-40B4-BE49-F238E27FC236}">
                  <a16:creationId xmlns:a16="http://schemas.microsoft.com/office/drawing/2014/main" id="{78E76B60-8273-37DA-1FDA-187484445D11}"/>
                </a:ext>
              </a:extLst>
            </p:cNvPr>
            <p:cNvGrpSpPr/>
            <p:nvPr/>
          </p:nvGrpSpPr>
          <p:grpSpPr>
            <a:xfrm rot="2700000">
              <a:off x="9183091" y="4475589"/>
              <a:ext cx="2103005" cy="2103005"/>
              <a:chOff x="9285315" y="4586316"/>
              <a:chExt cx="311112" cy="311112"/>
            </a:xfrm>
            <a:grpFill/>
          </p:grpSpPr>
          <p:sp>
            <p:nvSpPr>
              <p:cNvPr id="27" name="圓形: 空心 26">
                <a:extLst>
                  <a:ext uri="{FF2B5EF4-FFF2-40B4-BE49-F238E27FC236}">
                    <a16:creationId xmlns:a16="http://schemas.microsoft.com/office/drawing/2014/main" id="{7B9A71A1-BD89-C8D1-A9D1-B2E7E228847D}"/>
                  </a:ext>
                </a:extLst>
              </p:cNvPr>
              <p:cNvSpPr/>
              <p:nvPr/>
            </p:nvSpPr>
            <p:spPr>
              <a:xfrm flipH="1">
                <a:off x="9285315" y="4586316"/>
                <a:ext cx="311112" cy="311112"/>
              </a:xfrm>
              <a:prstGeom prst="donut">
                <a:avLst>
                  <a:gd name="adj" fmla="val 12843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zh-TW" altLang="en-US" dirty="0"/>
              </a:p>
            </p:txBody>
          </p:sp>
          <p:cxnSp>
            <p:nvCxnSpPr>
              <p:cNvPr id="28" name="直線接點 27">
                <a:extLst>
                  <a:ext uri="{FF2B5EF4-FFF2-40B4-BE49-F238E27FC236}">
                    <a16:creationId xmlns:a16="http://schemas.microsoft.com/office/drawing/2014/main" id="{FC2DBAAF-976F-113F-9AC6-2E6DE5B61BB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317955" y="4745630"/>
                <a:ext cx="241300" cy="0"/>
              </a:xfrm>
              <a:prstGeom prst="line">
                <a:avLst/>
              </a:prstGeom>
              <a:grpFill/>
              <a:ln w="190500">
                <a:solidFill>
                  <a:srgbClr val="0E5B93">
                    <a:alpha val="50000"/>
                  </a:srgb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2" name="文字方塊 21">
              <a:extLst>
                <a:ext uri="{FF2B5EF4-FFF2-40B4-BE49-F238E27FC236}">
                  <a16:creationId xmlns:a16="http://schemas.microsoft.com/office/drawing/2014/main" id="{4F6DE9A5-D3F2-F735-D75A-67FD1CBB258D}"/>
                </a:ext>
              </a:extLst>
            </p:cNvPr>
            <p:cNvSpPr txBox="1"/>
            <p:nvPr/>
          </p:nvSpPr>
          <p:spPr>
            <a:xfrm rot="2700000">
              <a:off x="9965193" y="5087030"/>
              <a:ext cx="1014115" cy="365665"/>
            </a:xfrm>
            <a:custGeom>
              <a:avLst/>
              <a:gdLst/>
              <a:ahLst/>
              <a:cxnLst/>
              <a:rect l="l" t="t" r="r" b="b"/>
              <a:pathLst>
                <a:path w="4164678" h="1501681">
                  <a:moveTo>
                    <a:pt x="5179" y="1444122"/>
                  </a:moveTo>
                  <a:lnTo>
                    <a:pt x="5380" y="1445358"/>
                  </a:lnTo>
                  <a:lnTo>
                    <a:pt x="5323" y="1445920"/>
                  </a:lnTo>
                  <a:cubicBezTo>
                    <a:pt x="5227" y="1446520"/>
                    <a:pt x="5179" y="1445920"/>
                    <a:pt x="5179" y="1444122"/>
                  </a:cubicBezTo>
                  <a:close/>
                  <a:moveTo>
                    <a:pt x="1015549" y="535507"/>
                  </a:moveTo>
                  <a:cubicBezTo>
                    <a:pt x="1019147" y="535507"/>
                    <a:pt x="1020410" y="535679"/>
                    <a:pt x="1019339" y="536021"/>
                  </a:cubicBezTo>
                  <a:lnTo>
                    <a:pt x="1018832" y="536098"/>
                  </a:lnTo>
                  <a:close/>
                  <a:moveTo>
                    <a:pt x="1260902" y="31864"/>
                  </a:moveTo>
                  <a:cubicBezTo>
                    <a:pt x="1311609" y="31864"/>
                    <a:pt x="1388183" y="32549"/>
                    <a:pt x="1490625" y="33919"/>
                  </a:cubicBezTo>
                  <a:cubicBezTo>
                    <a:pt x="1593067" y="35290"/>
                    <a:pt x="1669641" y="35975"/>
                    <a:pt x="1720348" y="35975"/>
                  </a:cubicBezTo>
                  <a:cubicBezTo>
                    <a:pt x="1764203" y="35975"/>
                    <a:pt x="1780991" y="35632"/>
                    <a:pt x="1770712" y="34947"/>
                  </a:cubicBezTo>
                  <a:cubicBezTo>
                    <a:pt x="1794010" y="37003"/>
                    <a:pt x="1805659" y="44540"/>
                    <a:pt x="1805659" y="57560"/>
                  </a:cubicBezTo>
                  <a:cubicBezTo>
                    <a:pt x="1805659" y="136361"/>
                    <a:pt x="1802062" y="254906"/>
                    <a:pt x="1794867" y="413194"/>
                  </a:cubicBezTo>
                  <a:cubicBezTo>
                    <a:pt x="1787672" y="571482"/>
                    <a:pt x="1784074" y="690027"/>
                    <a:pt x="1784074" y="768828"/>
                  </a:cubicBezTo>
                  <a:cubicBezTo>
                    <a:pt x="1784074" y="777736"/>
                    <a:pt x="1783732" y="793154"/>
                    <a:pt x="1783046" y="815081"/>
                  </a:cubicBezTo>
                  <a:cubicBezTo>
                    <a:pt x="1782361" y="837008"/>
                    <a:pt x="1782019" y="853796"/>
                    <a:pt x="1782019" y="865445"/>
                  </a:cubicBezTo>
                  <a:cubicBezTo>
                    <a:pt x="1782019" y="997694"/>
                    <a:pt x="1822790" y="1063819"/>
                    <a:pt x="1904332" y="1063819"/>
                  </a:cubicBezTo>
                  <a:cubicBezTo>
                    <a:pt x="1970800" y="1063819"/>
                    <a:pt x="2004033" y="1012770"/>
                    <a:pt x="2004033" y="910670"/>
                  </a:cubicBezTo>
                  <a:cubicBezTo>
                    <a:pt x="2004033" y="817479"/>
                    <a:pt x="2001121" y="677350"/>
                    <a:pt x="1995296" y="490282"/>
                  </a:cubicBezTo>
                  <a:cubicBezTo>
                    <a:pt x="1989472" y="303214"/>
                    <a:pt x="1986560" y="163085"/>
                    <a:pt x="1986560" y="69894"/>
                  </a:cubicBezTo>
                  <a:cubicBezTo>
                    <a:pt x="1986560" y="49337"/>
                    <a:pt x="1992384" y="38716"/>
                    <a:pt x="2004033" y="38031"/>
                  </a:cubicBezTo>
                  <a:cubicBezTo>
                    <a:pt x="2028701" y="35290"/>
                    <a:pt x="2071528" y="34947"/>
                    <a:pt x="2132514" y="37003"/>
                  </a:cubicBezTo>
                  <a:cubicBezTo>
                    <a:pt x="2214741" y="39059"/>
                    <a:pt x="2259281" y="40086"/>
                    <a:pt x="2266133" y="40086"/>
                  </a:cubicBezTo>
                  <a:cubicBezTo>
                    <a:pt x="2294913" y="40086"/>
                    <a:pt x="2338082" y="38716"/>
                    <a:pt x="2395642" y="35975"/>
                  </a:cubicBezTo>
                  <a:cubicBezTo>
                    <a:pt x="2453201" y="33234"/>
                    <a:pt x="2496370" y="31864"/>
                    <a:pt x="2525150" y="31864"/>
                  </a:cubicBezTo>
                  <a:cubicBezTo>
                    <a:pt x="2542281" y="31864"/>
                    <a:pt x="2550846" y="40086"/>
                    <a:pt x="2550846" y="56532"/>
                  </a:cubicBezTo>
                  <a:cubicBezTo>
                    <a:pt x="2550846" y="136019"/>
                    <a:pt x="2547592" y="255077"/>
                    <a:pt x="2541082" y="413708"/>
                  </a:cubicBezTo>
                  <a:cubicBezTo>
                    <a:pt x="2534572" y="572338"/>
                    <a:pt x="2531317" y="691397"/>
                    <a:pt x="2531317" y="770884"/>
                  </a:cubicBezTo>
                  <a:cubicBezTo>
                    <a:pt x="2531317" y="793496"/>
                    <a:pt x="2531660" y="827072"/>
                    <a:pt x="2532345" y="871612"/>
                  </a:cubicBezTo>
                  <a:cubicBezTo>
                    <a:pt x="2533030" y="916152"/>
                    <a:pt x="2533373" y="949729"/>
                    <a:pt x="2533373" y="972341"/>
                  </a:cubicBezTo>
                  <a:cubicBezTo>
                    <a:pt x="2533373" y="1162835"/>
                    <a:pt x="2505964" y="1289945"/>
                    <a:pt x="2451145" y="1353671"/>
                  </a:cubicBezTo>
                  <a:cubicBezTo>
                    <a:pt x="2368232" y="1452344"/>
                    <a:pt x="2167118" y="1501681"/>
                    <a:pt x="1847801" y="1501681"/>
                  </a:cubicBezTo>
                  <a:cubicBezTo>
                    <a:pt x="1667585" y="1501681"/>
                    <a:pt x="1534308" y="1483522"/>
                    <a:pt x="1447969" y="1447205"/>
                  </a:cubicBezTo>
                  <a:cubicBezTo>
                    <a:pt x="1367112" y="1412944"/>
                    <a:pt x="1312979" y="1356070"/>
                    <a:pt x="1285570" y="1276583"/>
                  </a:cubicBezTo>
                  <a:cubicBezTo>
                    <a:pt x="1265013" y="1215598"/>
                    <a:pt x="1254735" y="1115211"/>
                    <a:pt x="1254735" y="975425"/>
                  </a:cubicBezTo>
                  <a:cubicBezTo>
                    <a:pt x="1254735" y="955553"/>
                    <a:pt x="1255077" y="923005"/>
                    <a:pt x="1255762" y="877779"/>
                  </a:cubicBezTo>
                  <a:cubicBezTo>
                    <a:pt x="1255762" y="832554"/>
                    <a:pt x="1255762" y="796922"/>
                    <a:pt x="1255762" y="770884"/>
                  </a:cubicBezTo>
                  <a:cubicBezTo>
                    <a:pt x="1255762" y="691397"/>
                    <a:pt x="1252508" y="571996"/>
                    <a:pt x="1245998" y="412680"/>
                  </a:cubicBezTo>
                  <a:cubicBezTo>
                    <a:pt x="1239488" y="253364"/>
                    <a:pt x="1236234" y="133963"/>
                    <a:pt x="1236234" y="54476"/>
                  </a:cubicBezTo>
                  <a:cubicBezTo>
                    <a:pt x="1236234" y="39401"/>
                    <a:pt x="1244456" y="31864"/>
                    <a:pt x="1260902" y="31864"/>
                  </a:cubicBezTo>
                  <a:close/>
                  <a:moveTo>
                    <a:pt x="1027883" y="11307"/>
                  </a:moveTo>
                  <a:cubicBezTo>
                    <a:pt x="1069682" y="11307"/>
                    <a:pt x="1093665" y="33577"/>
                    <a:pt x="1099832" y="78117"/>
                  </a:cubicBezTo>
                  <a:cubicBezTo>
                    <a:pt x="1098462" y="115804"/>
                    <a:pt x="1099832" y="171308"/>
                    <a:pt x="1103944" y="244627"/>
                  </a:cubicBezTo>
                  <a:cubicBezTo>
                    <a:pt x="1125186" y="378932"/>
                    <a:pt x="1135807" y="454650"/>
                    <a:pt x="1135807" y="471781"/>
                  </a:cubicBezTo>
                  <a:cubicBezTo>
                    <a:pt x="1135807" y="486171"/>
                    <a:pt x="1128612" y="493366"/>
                    <a:pt x="1114222" y="493366"/>
                  </a:cubicBezTo>
                  <a:cubicBezTo>
                    <a:pt x="1108740" y="493366"/>
                    <a:pt x="1099147" y="492680"/>
                    <a:pt x="1085443" y="491310"/>
                  </a:cubicBezTo>
                  <a:cubicBezTo>
                    <a:pt x="912765" y="467327"/>
                    <a:pt x="787368" y="455335"/>
                    <a:pt x="709252" y="455335"/>
                  </a:cubicBezTo>
                  <a:cubicBezTo>
                    <a:pt x="653063" y="455335"/>
                    <a:pt x="626339" y="454993"/>
                    <a:pt x="629080" y="454308"/>
                  </a:cubicBezTo>
                  <a:cubicBezTo>
                    <a:pt x="589336" y="457734"/>
                    <a:pt x="569465" y="469383"/>
                    <a:pt x="569465" y="489254"/>
                  </a:cubicBezTo>
                  <a:cubicBezTo>
                    <a:pt x="569465" y="520775"/>
                    <a:pt x="601670" y="540304"/>
                    <a:pt x="666082" y="547841"/>
                  </a:cubicBezTo>
                  <a:cubicBezTo>
                    <a:pt x="678416" y="549212"/>
                    <a:pt x="721928" y="549897"/>
                    <a:pt x="796618" y="549897"/>
                  </a:cubicBezTo>
                  <a:cubicBezTo>
                    <a:pt x="854178" y="549897"/>
                    <a:pt x="904199" y="547841"/>
                    <a:pt x="946684" y="543730"/>
                  </a:cubicBezTo>
                  <a:cubicBezTo>
                    <a:pt x="976834" y="540989"/>
                    <a:pt x="997648" y="538933"/>
                    <a:pt x="1009125" y="537563"/>
                  </a:cubicBezTo>
                  <a:lnTo>
                    <a:pt x="1018832" y="536098"/>
                  </a:lnTo>
                  <a:lnTo>
                    <a:pt x="1027691" y="537691"/>
                  </a:lnTo>
                  <a:cubicBezTo>
                    <a:pt x="1038098" y="542060"/>
                    <a:pt x="1043301" y="552981"/>
                    <a:pt x="1043301" y="570454"/>
                  </a:cubicBezTo>
                  <a:cubicBezTo>
                    <a:pt x="1043301" y="592381"/>
                    <a:pt x="1041759" y="625615"/>
                    <a:pt x="1038676" y="670155"/>
                  </a:cubicBezTo>
                  <a:cubicBezTo>
                    <a:pt x="1035592" y="714695"/>
                    <a:pt x="1034050" y="747928"/>
                    <a:pt x="1034050" y="769856"/>
                  </a:cubicBezTo>
                  <a:cubicBezTo>
                    <a:pt x="1034050" y="791783"/>
                    <a:pt x="1034736" y="824332"/>
                    <a:pt x="1036106" y="867501"/>
                  </a:cubicBezTo>
                  <a:cubicBezTo>
                    <a:pt x="1037476" y="910670"/>
                    <a:pt x="1038162" y="942876"/>
                    <a:pt x="1038162" y="964118"/>
                  </a:cubicBezTo>
                  <a:cubicBezTo>
                    <a:pt x="1038162" y="979879"/>
                    <a:pt x="1027541" y="987759"/>
                    <a:pt x="1006299" y="987759"/>
                  </a:cubicBezTo>
                  <a:cubicBezTo>
                    <a:pt x="1012466" y="987759"/>
                    <a:pt x="982658" y="983647"/>
                    <a:pt x="916876" y="975425"/>
                  </a:cubicBezTo>
                  <a:cubicBezTo>
                    <a:pt x="843557" y="965831"/>
                    <a:pt x="758931" y="961035"/>
                    <a:pt x="662999" y="961035"/>
                  </a:cubicBezTo>
                  <a:cubicBezTo>
                    <a:pt x="600643" y="961035"/>
                    <a:pt x="569465" y="978165"/>
                    <a:pt x="569465" y="1012427"/>
                  </a:cubicBezTo>
                  <a:cubicBezTo>
                    <a:pt x="569465" y="1119323"/>
                    <a:pt x="571863" y="1219366"/>
                    <a:pt x="576660" y="1312558"/>
                  </a:cubicBezTo>
                  <a:cubicBezTo>
                    <a:pt x="577345" y="1323521"/>
                    <a:pt x="579743" y="1347504"/>
                    <a:pt x="583855" y="1384507"/>
                  </a:cubicBezTo>
                  <a:cubicBezTo>
                    <a:pt x="586596" y="1415342"/>
                    <a:pt x="587966" y="1439668"/>
                    <a:pt x="587966" y="1457484"/>
                  </a:cubicBezTo>
                  <a:cubicBezTo>
                    <a:pt x="587966" y="1473244"/>
                    <a:pt x="575632" y="1481124"/>
                    <a:pt x="550964" y="1481124"/>
                  </a:cubicBezTo>
                  <a:cubicBezTo>
                    <a:pt x="543426" y="1481124"/>
                    <a:pt x="533490" y="1480096"/>
                    <a:pt x="521156" y="1478040"/>
                  </a:cubicBezTo>
                  <a:cubicBezTo>
                    <a:pt x="461541" y="1469818"/>
                    <a:pt x="379314" y="1465706"/>
                    <a:pt x="274473" y="1465706"/>
                  </a:cubicBezTo>
                  <a:cubicBezTo>
                    <a:pt x="248435" y="1465706"/>
                    <a:pt x="209205" y="1467077"/>
                    <a:pt x="156785" y="1469818"/>
                  </a:cubicBezTo>
                  <a:cubicBezTo>
                    <a:pt x="104365" y="1472559"/>
                    <a:pt x="65136" y="1473929"/>
                    <a:pt x="39097" y="1473929"/>
                  </a:cubicBezTo>
                  <a:cubicBezTo>
                    <a:pt x="22138" y="1473929"/>
                    <a:pt x="11538" y="1468340"/>
                    <a:pt x="7298" y="1457163"/>
                  </a:cubicBezTo>
                  <a:lnTo>
                    <a:pt x="5380" y="1445358"/>
                  </a:lnTo>
                  <a:lnTo>
                    <a:pt x="5504" y="1444122"/>
                  </a:lnTo>
                  <a:cubicBezTo>
                    <a:pt x="6443" y="1432430"/>
                    <a:pt x="9418" y="1370074"/>
                    <a:pt x="14429" y="1257054"/>
                  </a:cubicBezTo>
                  <a:cubicBezTo>
                    <a:pt x="24708" y="1019965"/>
                    <a:pt x="29847" y="850713"/>
                    <a:pt x="29847" y="749299"/>
                  </a:cubicBezTo>
                  <a:cubicBezTo>
                    <a:pt x="29847" y="681461"/>
                    <a:pt x="20254" y="454993"/>
                    <a:pt x="1067" y="69894"/>
                  </a:cubicBezTo>
                  <a:lnTo>
                    <a:pt x="39" y="56532"/>
                  </a:lnTo>
                  <a:cubicBezTo>
                    <a:pt x="-646" y="40086"/>
                    <a:pt x="7919" y="31864"/>
                    <a:pt x="25735" y="31864"/>
                  </a:cubicBezTo>
                  <a:cubicBezTo>
                    <a:pt x="79869" y="31864"/>
                    <a:pt x="161239" y="33234"/>
                    <a:pt x="269848" y="35975"/>
                  </a:cubicBezTo>
                  <a:cubicBezTo>
                    <a:pt x="378457" y="38716"/>
                    <a:pt x="460171" y="40086"/>
                    <a:pt x="514989" y="40086"/>
                  </a:cubicBezTo>
                  <a:cubicBezTo>
                    <a:pt x="571863" y="40086"/>
                    <a:pt x="657345" y="35290"/>
                    <a:pt x="771436" y="25697"/>
                  </a:cubicBezTo>
                  <a:cubicBezTo>
                    <a:pt x="885527" y="16103"/>
                    <a:pt x="971009" y="11307"/>
                    <a:pt x="1027883" y="11307"/>
                  </a:cubicBezTo>
                  <a:close/>
                  <a:moveTo>
                    <a:pt x="3172808" y="0"/>
                  </a:moveTo>
                  <a:cubicBezTo>
                    <a:pt x="3182402" y="0"/>
                    <a:pt x="3196448" y="14733"/>
                    <a:pt x="3214950" y="44198"/>
                  </a:cubicBezTo>
                  <a:cubicBezTo>
                    <a:pt x="3226599" y="62699"/>
                    <a:pt x="3281760" y="141158"/>
                    <a:pt x="3380433" y="279574"/>
                  </a:cubicBezTo>
                  <a:cubicBezTo>
                    <a:pt x="3433196" y="357005"/>
                    <a:pt x="3516451" y="469383"/>
                    <a:pt x="3630199" y="616707"/>
                  </a:cubicBezTo>
                  <a:cubicBezTo>
                    <a:pt x="3637051" y="611910"/>
                    <a:pt x="3640477" y="589640"/>
                    <a:pt x="3640477" y="549897"/>
                  </a:cubicBezTo>
                  <a:cubicBezTo>
                    <a:pt x="3640477" y="497134"/>
                    <a:pt x="3636023" y="417477"/>
                    <a:pt x="3627115" y="310923"/>
                  </a:cubicBezTo>
                  <a:cubicBezTo>
                    <a:pt x="3618208" y="204370"/>
                    <a:pt x="3613753" y="124712"/>
                    <a:pt x="3613753" y="71950"/>
                  </a:cubicBezTo>
                  <a:cubicBezTo>
                    <a:pt x="3613753" y="45226"/>
                    <a:pt x="3620606" y="31864"/>
                    <a:pt x="3634310" y="31864"/>
                  </a:cubicBezTo>
                  <a:cubicBezTo>
                    <a:pt x="3661719" y="31864"/>
                    <a:pt x="3702833" y="32891"/>
                    <a:pt x="3757652" y="34947"/>
                  </a:cubicBezTo>
                  <a:cubicBezTo>
                    <a:pt x="3812470" y="37003"/>
                    <a:pt x="3853584" y="38031"/>
                    <a:pt x="3880993" y="38031"/>
                  </a:cubicBezTo>
                  <a:cubicBezTo>
                    <a:pt x="3910458" y="38031"/>
                    <a:pt x="3954655" y="37003"/>
                    <a:pt x="4013585" y="34947"/>
                  </a:cubicBezTo>
                  <a:cubicBezTo>
                    <a:pt x="4072514" y="32891"/>
                    <a:pt x="4116712" y="31864"/>
                    <a:pt x="4146176" y="31864"/>
                  </a:cubicBezTo>
                  <a:cubicBezTo>
                    <a:pt x="4158510" y="31864"/>
                    <a:pt x="4164678" y="41114"/>
                    <a:pt x="4164678" y="59615"/>
                  </a:cubicBezTo>
                  <a:cubicBezTo>
                    <a:pt x="4164678" y="137732"/>
                    <a:pt x="4160909" y="255420"/>
                    <a:pt x="4153372" y="412680"/>
                  </a:cubicBezTo>
                  <a:cubicBezTo>
                    <a:pt x="4145834" y="569940"/>
                    <a:pt x="4142065" y="687971"/>
                    <a:pt x="4142065" y="766772"/>
                  </a:cubicBezTo>
                  <a:lnTo>
                    <a:pt x="4140010" y="1450289"/>
                  </a:lnTo>
                  <a:cubicBezTo>
                    <a:pt x="4140010" y="1466049"/>
                    <a:pt x="4128018" y="1473929"/>
                    <a:pt x="4104035" y="1473929"/>
                  </a:cubicBezTo>
                  <a:cubicBezTo>
                    <a:pt x="4081422" y="1473929"/>
                    <a:pt x="4047675" y="1472559"/>
                    <a:pt x="4002792" y="1469818"/>
                  </a:cubicBezTo>
                  <a:cubicBezTo>
                    <a:pt x="3957910" y="1467077"/>
                    <a:pt x="3924162" y="1465706"/>
                    <a:pt x="3901550" y="1465706"/>
                  </a:cubicBezTo>
                  <a:cubicBezTo>
                    <a:pt x="3878252" y="1465706"/>
                    <a:pt x="3842963" y="1467077"/>
                    <a:pt x="3795682" y="1469818"/>
                  </a:cubicBezTo>
                  <a:cubicBezTo>
                    <a:pt x="3748401" y="1472559"/>
                    <a:pt x="3712769" y="1473929"/>
                    <a:pt x="3688786" y="1473929"/>
                  </a:cubicBezTo>
                  <a:cubicBezTo>
                    <a:pt x="3677137" y="1473929"/>
                    <a:pt x="3663090" y="1462623"/>
                    <a:pt x="3646644" y="1440010"/>
                  </a:cubicBezTo>
                  <a:cubicBezTo>
                    <a:pt x="3397906" y="1096025"/>
                    <a:pt x="3263258" y="924032"/>
                    <a:pt x="3242702" y="924032"/>
                  </a:cubicBezTo>
                  <a:cubicBezTo>
                    <a:pt x="3233108" y="924032"/>
                    <a:pt x="3228312" y="933968"/>
                    <a:pt x="3228312" y="953840"/>
                  </a:cubicBezTo>
                  <a:cubicBezTo>
                    <a:pt x="3228312" y="1007288"/>
                    <a:pt x="3230368" y="1087631"/>
                    <a:pt x="3234479" y="1194869"/>
                  </a:cubicBezTo>
                  <a:cubicBezTo>
                    <a:pt x="3238590" y="1302108"/>
                    <a:pt x="3240646" y="1382451"/>
                    <a:pt x="3240646" y="1435899"/>
                  </a:cubicBezTo>
                  <a:cubicBezTo>
                    <a:pt x="3240646" y="1461252"/>
                    <a:pt x="3230025" y="1473929"/>
                    <a:pt x="3208783" y="1473929"/>
                  </a:cubicBezTo>
                  <a:cubicBezTo>
                    <a:pt x="3184114" y="1473929"/>
                    <a:pt x="3146941" y="1472559"/>
                    <a:pt x="3097262" y="1469818"/>
                  </a:cubicBezTo>
                  <a:cubicBezTo>
                    <a:pt x="3047582" y="1467077"/>
                    <a:pt x="3010409" y="1465706"/>
                    <a:pt x="2985740" y="1465706"/>
                  </a:cubicBezTo>
                  <a:cubicBezTo>
                    <a:pt x="2959016" y="1465706"/>
                    <a:pt x="2918760" y="1467077"/>
                    <a:pt x="2864969" y="1469818"/>
                  </a:cubicBezTo>
                  <a:cubicBezTo>
                    <a:pt x="2811178" y="1472559"/>
                    <a:pt x="2770921" y="1473929"/>
                    <a:pt x="2744197" y="1473929"/>
                  </a:cubicBezTo>
                  <a:cubicBezTo>
                    <a:pt x="2721584" y="1473929"/>
                    <a:pt x="2710278" y="1463993"/>
                    <a:pt x="2710278" y="1444122"/>
                  </a:cubicBezTo>
                  <a:cubicBezTo>
                    <a:pt x="2710278" y="1369432"/>
                    <a:pt x="2713704" y="1257225"/>
                    <a:pt x="2720557" y="1107503"/>
                  </a:cubicBezTo>
                  <a:cubicBezTo>
                    <a:pt x="2727409" y="957780"/>
                    <a:pt x="2730835" y="845574"/>
                    <a:pt x="2730835" y="770884"/>
                  </a:cubicBezTo>
                  <a:cubicBezTo>
                    <a:pt x="2730835" y="692767"/>
                    <a:pt x="2727580" y="575765"/>
                    <a:pt x="2721071" y="419875"/>
                  </a:cubicBezTo>
                  <a:cubicBezTo>
                    <a:pt x="2714561" y="263985"/>
                    <a:pt x="2711306" y="147325"/>
                    <a:pt x="2711306" y="69894"/>
                  </a:cubicBezTo>
                  <a:cubicBezTo>
                    <a:pt x="2711306" y="54819"/>
                    <a:pt x="2725353" y="47281"/>
                    <a:pt x="2753448" y="47281"/>
                  </a:cubicBezTo>
                  <a:cubicBezTo>
                    <a:pt x="2784283" y="47281"/>
                    <a:pt x="2851093" y="41457"/>
                    <a:pt x="2953877" y="29808"/>
                  </a:cubicBezTo>
                  <a:cubicBezTo>
                    <a:pt x="2967582" y="28437"/>
                    <a:pt x="3004242" y="22613"/>
                    <a:pt x="3063857" y="12335"/>
                  </a:cubicBezTo>
                  <a:cubicBezTo>
                    <a:pt x="3109082" y="4112"/>
                    <a:pt x="3145399" y="0"/>
                    <a:pt x="3172808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zh-TW" altLang="en-US" dirty="0">
                <a:ln w="28575" cmpd="dbl">
                  <a:solidFill>
                    <a:schemeClr val="accent1">
                      <a:alpha val="50000"/>
                    </a:schemeClr>
                  </a:solidFill>
                </a:ln>
                <a:pattFill prst="wdUpDiag">
                  <a:fgClr>
                    <a:schemeClr val="accent1"/>
                  </a:fgClr>
                  <a:bgClr>
                    <a:schemeClr val="bg1"/>
                  </a:bgClr>
                </a:pattFill>
                <a:latin typeface="Berlin Sans FB" panose="020E0602020502020306" pitchFamily="34" charset="0"/>
              </a:endParaRPr>
            </a:p>
          </p:txBody>
        </p:sp>
        <p:sp>
          <p:nvSpPr>
            <p:cNvPr id="24" name="文字方塊 23">
              <a:extLst>
                <a:ext uri="{FF2B5EF4-FFF2-40B4-BE49-F238E27FC236}">
                  <a16:creationId xmlns:a16="http://schemas.microsoft.com/office/drawing/2014/main" id="{DFC019DE-650C-8CB8-8C04-FF4320645509}"/>
                </a:ext>
              </a:extLst>
            </p:cNvPr>
            <p:cNvSpPr txBox="1"/>
            <p:nvPr/>
          </p:nvSpPr>
          <p:spPr>
            <a:xfrm rot="2700000">
              <a:off x="9364748" y="5618401"/>
              <a:ext cx="1290151" cy="253176"/>
            </a:xfrm>
            <a:custGeom>
              <a:avLst/>
              <a:gdLst/>
              <a:ahLst/>
              <a:cxnLst/>
              <a:rect l="l" t="t" r="r" b="b"/>
              <a:pathLst>
                <a:path w="7641885" h="1499625">
                  <a:moveTo>
                    <a:pt x="3740161" y="652681"/>
                  </a:moveTo>
                  <a:cubicBezTo>
                    <a:pt x="3679860" y="696536"/>
                    <a:pt x="3649711" y="741761"/>
                    <a:pt x="3649711" y="788357"/>
                  </a:cubicBezTo>
                  <a:cubicBezTo>
                    <a:pt x="3649711" y="812340"/>
                    <a:pt x="3658790" y="833411"/>
                    <a:pt x="3676949" y="851569"/>
                  </a:cubicBezTo>
                  <a:cubicBezTo>
                    <a:pt x="3695107" y="869728"/>
                    <a:pt x="3716178" y="878807"/>
                    <a:pt x="3740161" y="878807"/>
                  </a:cubicBezTo>
                  <a:cubicBezTo>
                    <a:pt x="3764829" y="878807"/>
                    <a:pt x="3786071" y="869728"/>
                    <a:pt x="3803887" y="851569"/>
                  </a:cubicBezTo>
                  <a:cubicBezTo>
                    <a:pt x="3821703" y="833411"/>
                    <a:pt x="3830611" y="812340"/>
                    <a:pt x="3830611" y="788357"/>
                  </a:cubicBezTo>
                  <a:cubicBezTo>
                    <a:pt x="3830611" y="734224"/>
                    <a:pt x="3800461" y="688999"/>
                    <a:pt x="3740161" y="652681"/>
                  </a:cubicBezTo>
                  <a:close/>
                  <a:moveTo>
                    <a:pt x="603492" y="455335"/>
                  </a:moveTo>
                  <a:cubicBezTo>
                    <a:pt x="575397" y="455335"/>
                    <a:pt x="561350" y="505700"/>
                    <a:pt x="561350" y="606428"/>
                  </a:cubicBezTo>
                  <a:cubicBezTo>
                    <a:pt x="561350" y="622189"/>
                    <a:pt x="562035" y="645487"/>
                    <a:pt x="563406" y="676322"/>
                  </a:cubicBezTo>
                  <a:cubicBezTo>
                    <a:pt x="564776" y="707157"/>
                    <a:pt x="565462" y="730455"/>
                    <a:pt x="565462" y="746215"/>
                  </a:cubicBezTo>
                  <a:cubicBezTo>
                    <a:pt x="565462" y="757179"/>
                    <a:pt x="575740" y="762661"/>
                    <a:pt x="596297" y="762661"/>
                  </a:cubicBezTo>
                  <a:cubicBezTo>
                    <a:pt x="699081" y="762661"/>
                    <a:pt x="750474" y="710583"/>
                    <a:pt x="750474" y="606428"/>
                  </a:cubicBezTo>
                  <a:cubicBezTo>
                    <a:pt x="750474" y="505700"/>
                    <a:pt x="701480" y="455335"/>
                    <a:pt x="603492" y="455335"/>
                  </a:cubicBezTo>
                  <a:close/>
                  <a:moveTo>
                    <a:pt x="5181180" y="425527"/>
                  </a:moveTo>
                  <a:cubicBezTo>
                    <a:pt x="5153085" y="425527"/>
                    <a:pt x="5139038" y="468355"/>
                    <a:pt x="5139038" y="554008"/>
                  </a:cubicBezTo>
                  <a:cubicBezTo>
                    <a:pt x="5139038" y="564287"/>
                    <a:pt x="5139723" y="579705"/>
                    <a:pt x="5141094" y="600261"/>
                  </a:cubicBezTo>
                  <a:cubicBezTo>
                    <a:pt x="5142465" y="620818"/>
                    <a:pt x="5143149" y="636236"/>
                    <a:pt x="5143149" y="646514"/>
                  </a:cubicBezTo>
                  <a:cubicBezTo>
                    <a:pt x="5143149" y="656793"/>
                    <a:pt x="5157196" y="661932"/>
                    <a:pt x="5185291" y="661932"/>
                  </a:cubicBezTo>
                  <a:cubicBezTo>
                    <a:pt x="5296298" y="661932"/>
                    <a:pt x="5351802" y="621846"/>
                    <a:pt x="5351802" y="541674"/>
                  </a:cubicBezTo>
                  <a:cubicBezTo>
                    <a:pt x="5351802" y="464243"/>
                    <a:pt x="5294927" y="425527"/>
                    <a:pt x="5181180" y="425527"/>
                  </a:cubicBezTo>
                  <a:close/>
                  <a:moveTo>
                    <a:pt x="24815" y="23640"/>
                  </a:moveTo>
                  <a:cubicBezTo>
                    <a:pt x="67300" y="23640"/>
                    <a:pt x="131026" y="25011"/>
                    <a:pt x="215995" y="27752"/>
                  </a:cubicBezTo>
                  <a:cubicBezTo>
                    <a:pt x="300963" y="30492"/>
                    <a:pt x="364689" y="31863"/>
                    <a:pt x="407174" y="31863"/>
                  </a:cubicBezTo>
                  <a:cubicBezTo>
                    <a:pt x="443491" y="31863"/>
                    <a:pt x="497966" y="30492"/>
                    <a:pt x="570601" y="27752"/>
                  </a:cubicBezTo>
                  <a:cubicBezTo>
                    <a:pt x="643235" y="25011"/>
                    <a:pt x="697711" y="23640"/>
                    <a:pt x="734028" y="23640"/>
                  </a:cubicBezTo>
                  <a:cubicBezTo>
                    <a:pt x="903965" y="23640"/>
                    <a:pt x="1042210" y="75889"/>
                    <a:pt x="1148763" y="180387"/>
                  </a:cubicBezTo>
                  <a:cubicBezTo>
                    <a:pt x="1255316" y="284884"/>
                    <a:pt x="1308593" y="422101"/>
                    <a:pt x="1308593" y="592039"/>
                  </a:cubicBezTo>
                  <a:cubicBezTo>
                    <a:pt x="1308593" y="775680"/>
                    <a:pt x="1260969" y="919578"/>
                    <a:pt x="1165723" y="1023733"/>
                  </a:cubicBezTo>
                  <a:cubicBezTo>
                    <a:pt x="1067049" y="1132000"/>
                    <a:pt x="927263" y="1186133"/>
                    <a:pt x="746362" y="1186133"/>
                  </a:cubicBezTo>
                  <a:cubicBezTo>
                    <a:pt x="732658" y="1186133"/>
                    <a:pt x="712272" y="1184933"/>
                    <a:pt x="685205" y="1182535"/>
                  </a:cubicBezTo>
                  <a:cubicBezTo>
                    <a:pt x="658139" y="1180137"/>
                    <a:pt x="637753" y="1178938"/>
                    <a:pt x="624049" y="1178938"/>
                  </a:cubicBezTo>
                  <a:cubicBezTo>
                    <a:pt x="587732" y="1178938"/>
                    <a:pt x="569573" y="1189559"/>
                    <a:pt x="569573" y="1210801"/>
                  </a:cubicBezTo>
                  <a:cubicBezTo>
                    <a:pt x="569573" y="1237525"/>
                    <a:pt x="572656" y="1277439"/>
                    <a:pt x="578823" y="1330545"/>
                  </a:cubicBezTo>
                  <a:cubicBezTo>
                    <a:pt x="584991" y="1383650"/>
                    <a:pt x="588074" y="1423222"/>
                    <a:pt x="588074" y="1449261"/>
                  </a:cubicBezTo>
                  <a:cubicBezTo>
                    <a:pt x="588074" y="1465021"/>
                    <a:pt x="581222" y="1472901"/>
                    <a:pt x="567517" y="1472901"/>
                  </a:cubicBezTo>
                  <a:cubicBezTo>
                    <a:pt x="562721" y="1472901"/>
                    <a:pt x="554155" y="1471873"/>
                    <a:pt x="541821" y="1469818"/>
                  </a:cubicBezTo>
                  <a:cubicBezTo>
                    <a:pt x="482206" y="1461595"/>
                    <a:pt x="393126" y="1457483"/>
                    <a:pt x="274582" y="1457483"/>
                  </a:cubicBezTo>
                  <a:cubicBezTo>
                    <a:pt x="248543" y="1457483"/>
                    <a:pt x="209314" y="1458854"/>
                    <a:pt x="156893" y="1461595"/>
                  </a:cubicBezTo>
                  <a:cubicBezTo>
                    <a:pt x="104473" y="1464336"/>
                    <a:pt x="65244" y="1465706"/>
                    <a:pt x="39205" y="1465706"/>
                  </a:cubicBezTo>
                  <a:cubicBezTo>
                    <a:pt x="16593" y="1465706"/>
                    <a:pt x="5286" y="1455770"/>
                    <a:pt x="5286" y="1435899"/>
                  </a:cubicBezTo>
                  <a:cubicBezTo>
                    <a:pt x="5286" y="1359153"/>
                    <a:pt x="9398" y="1243863"/>
                    <a:pt x="17621" y="1090029"/>
                  </a:cubicBezTo>
                  <a:cubicBezTo>
                    <a:pt x="25843" y="936195"/>
                    <a:pt x="29955" y="820905"/>
                    <a:pt x="29955" y="744160"/>
                  </a:cubicBezTo>
                  <a:cubicBezTo>
                    <a:pt x="29955" y="548184"/>
                    <a:pt x="20361" y="320687"/>
                    <a:pt x="1175" y="61671"/>
                  </a:cubicBezTo>
                  <a:lnTo>
                    <a:pt x="147" y="47281"/>
                  </a:lnTo>
                  <a:cubicBezTo>
                    <a:pt x="-1223" y="31520"/>
                    <a:pt x="6999" y="23640"/>
                    <a:pt x="24815" y="23640"/>
                  </a:cubicBezTo>
                  <a:close/>
                  <a:moveTo>
                    <a:pt x="1995240" y="22612"/>
                  </a:moveTo>
                  <a:cubicBezTo>
                    <a:pt x="2006203" y="22612"/>
                    <a:pt x="2011685" y="29465"/>
                    <a:pt x="2011685" y="43169"/>
                  </a:cubicBezTo>
                  <a:cubicBezTo>
                    <a:pt x="2011685" y="89765"/>
                    <a:pt x="2006717" y="159830"/>
                    <a:pt x="1996781" y="253363"/>
                  </a:cubicBezTo>
                  <a:cubicBezTo>
                    <a:pt x="1986845" y="346897"/>
                    <a:pt x="1981878" y="416962"/>
                    <a:pt x="1981878" y="463558"/>
                  </a:cubicBezTo>
                  <a:cubicBezTo>
                    <a:pt x="1981878" y="475207"/>
                    <a:pt x="1988044" y="482402"/>
                    <a:pt x="2000379" y="485143"/>
                  </a:cubicBezTo>
                  <a:cubicBezTo>
                    <a:pt x="2028473" y="490625"/>
                    <a:pt x="2083292" y="493366"/>
                    <a:pt x="2164834" y="493366"/>
                  </a:cubicBezTo>
                  <a:cubicBezTo>
                    <a:pt x="2240894" y="493366"/>
                    <a:pt x="2291944" y="490625"/>
                    <a:pt x="2317982" y="485143"/>
                  </a:cubicBezTo>
                  <a:cubicBezTo>
                    <a:pt x="2335113" y="481031"/>
                    <a:pt x="2343679" y="467669"/>
                    <a:pt x="2343679" y="445056"/>
                  </a:cubicBezTo>
                  <a:cubicBezTo>
                    <a:pt x="2343679" y="401887"/>
                    <a:pt x="2340767" y="336961"/>
                    <a:pt x="2334942" y="250280"/>
                  </a:cubicBezTo>
                  <a:cubicBezTo>
                    <a:pt x="2329118" y="163598"/>
                    <a:pt x="2326205" y="98673"/>
                    <a:pt x="2326205" y="55503"/>
                  </a:cubicBezTo>
                  <a:cubicBezTo>
                    <a:pt x="2326205" y="33576"/>
                    <a:pt x="2331687" y="22612"/>
                    <a:pt x="2342651" y="22612"/>
                  </a:cubicBezTo>
                  <a:cubicBezTo>
                    <a:pt x="2371430" y="22612"/>
                    <a:pt x="2415285" y="24154"/>
                    <a:pt x="2474215" y="27238"/>
                  </a:cubicBezTo>
                  <a:cubicBezTo>
                    <a:pt x="2533145" y="30321"/>
                    <a:pt x="2577342" y="31863"/>
                    <a:pt x="2606807" y="31863"/>
                  </a:cubicBezTo>
                  <a:cubicBezTo>
                    <a:pt x="2635586" y="31863"/>
                    <a:pt x="2678756" y="30492"/>
                    <a:pt x="2736315" y="27752"/>
                  </a:cubicBezTo>
                  <a:cubicBezTo>
                    <a:pt x="2793875" y="25011"/>
                    <a:pt x="2836701" y="23640"/>
                    <a:pt x="2864796" y="23640"/>
                  </a:cubicBezTo>
                  <a:cubicBezTo>
                    <a:pt x="2882612" y="23640"/>
                    <a:pt x="2891520" y="31863"/>
                    <a:pt x="2891520" y="48309"/>
                  </a:cubicBezTo>
                  <a:cubicBezTo>
                    <a:pt x="2891520" y="127795"/>
                    <a:pt x="2888265" y="246854"/>
                    <a:pt x="2881756" y="405484"/>
                  </a:cubicBezTo>
                  <a:cubicBezTo>
                    <a:pt x="2875246" y="564115"/>
                    <a:pt x="2871991" y="683174"/>
                    <a:pt x="2871991" y="762661"/>
                  </a:cubicBezTo>
                  <a:cubicBezTo>
                    <a:pt x="2871991" y="837351"/>
                    <a:pt x="2875417" y="949557"/>
                    <a:pt x="2882269" y="1099280"/>
                  </a:cubicBezTo>
                  <a:cubicBezTo>
                    <a:pt x="2889121" y="1249002"/>
                    <a:pt x="2892547" y="1361209"/>
                    <a:pt x="2892547" y="1435899"/>
                  </a:cubicBezTo>
                  <a:cubicBezTo>
                    <a:pt x="2892547" y="1456456"/>
                    <a:pt x="2882612" y="1466734"/>
                    <a:pt x="2862740" y="1466734"/>
                  </a:cubicBezTo>
                  <a:cubicBezTo>
                    <a:pt x="2833961" y="1466734"/>
                    <a:pt x="2791134" y="1465192"/>
                    <a:pt x="2734260" y="1462109"/>
                  </a:cubicBezTo>
                  <a:cubicBezTo>
                    <a:pt x="2677385" y="1459025"/>
                    <a:pt x="2634902" y="1457483"/>
                    <a:pt x="2606807" y="1457483"/>
                  </a:cubicBezTo>
                  <a:cubicBezTo>
                    <a:pt x="2577342" y="1457483"/>
                    <a:pt x="2533659" y="1458854"/>
                    <a:pt x="2475757" y="1461595"/>
                  </a:cubicBezTo>
                  <a:cubicBezTo>
                    <a:pt x="2417855" y="1464336"/>
                    <a:pt x="2374514" y="1465706"/>
                    <a:pt x="2345734" y="1465706"/>
                  </a:cubicBezTo>
                  <a:cubicBezTo>
                    <a:pt x="2324492" y="1465706"/>
                    <a:pt x="2313871" y="1453029"/>
                    <a:pt x="2313871" y="1427676"/>
                  </a:cubicBezTo>
                  <a:cubicBezTo>
                    <a:pt x="2313871" y="1381766"/>
                    <a:pt x="2316955" y="1312386"/>
                    <a:pt x="2323122" y="1219538"/>
                  </a:cubicBezTo>
                  <a:cubicBezTo>
                    <a:pt x="2329288" y="1126689"/>
                    <a:pt x="2332372" y="1057309"/>
                    <a:pt x="2332372" y="1011399"/>
                  </a:cubicBezTo>
                  <a:cubicBezTo>
                    <a:pt x="2332372" y="983990"/>
                    <a:pt x="2324150" y="968572"/>
                    <a:pt x="2307704" y="965146"/>
                  </a:cubicBezTo>
                  <a:cubicBezTo>
                    <a:pt x="2281665" y="958979"/>
                    <a:pt x="2234042" y="955895"/>
                    <a:pt x="2164834" y="955895"/>
                  </a:cubicBezTo>
                  <a:cubicBezTo>
                    <a:pt x="2094940" y="955895"/>
                    <a:pt x="2046289" y="958979"/>
                    <a:pt x="2018880" y="965146"/>
                  </a:cubicBezTo>
                  <a:cubicBezTo>
                    <a:pt x="2002434" y="968572"/>
                    <a:pt x="1994212" y="983990"/>
                    <a:pt x="1994212" y="1011399"/>
                  </a:cubicBezTo>
                  <a:cubicBezTo>
                    <a:pt x="1994212" y="1057309"/>
                    <a:pt x="1996267" y="1126689"/>
                    <a:pt x="2000379" y="1219538"/>
                  </a:cubicBezTo>
                  <a:cubicBezTo>
                    <a:pt x="2004490" y="1312386"/>
                    <a:pt x="2006546" y="1381766"/>
                    <a:pt x="2006546" y="1427676"/>
                  </a:cubicBezTo>
                  <a:cubicBezTo>
                    <a:pt x="2006546" y="1453029"/>
                    <a:pt x="1995925" y="1465706"/>
                    <a:pt x="1974683" y="1465706"/>
                  </a:cubicBezTo>
                  <a:cubicBezTo>
                    <a:pt x="1945218" y="1465706"/>
                    <a:pt x="1901020" y="1464336"/>
                    <a:pt x="1842091" y="1461595"/>
                  </a:cubicBezTo>
                  <a:cubicBezTo>
                    <a:pt x="1783161" y="1458854"/>
                    <a:pt x="1738964" y="1457483"/>
                    <a:pt x="1709499" y="1457483"/>
                  </a:cubicBezTo>
                  <a:cubicBezTo>
                    <a:pt x="1682775" y="1457483"/>
                    <a:pt x="1642518" y="1458854"/>
                    <a:pt x="1588727" y="1461595"/>
                  </a:cubicBezTo>
                  <a:cubicBezTo>
                    <a:pt x="1534937" y="1464336"/>
                    <a:pt x="1494679" y="1465706"/>
                    <a:pt x="1467955" y="1465706"/>
                  </a:cubicBezTo>
                  <a:cubicBezTo>
                    <a:pt x="1445343" y="1465706"/>
                    <a:pt x="1434037" y="1455770"/>
                    <a:pt x="1434037" y="1435899"/>
                  </a:cubicBezTo>
                  <a:cubicBezTo>
                    <a:pt x="1434037" y="1361209"/>
                    <a:pt x="1437463" y="1249002"/>
                    <a:pt x="1444315" y="1099280"/>
                  </a:cubicBezTo>
                  <a:cubicBezTo>
                    <a:pt x="1451167" y="949557"/>
                    <a:pt x="1454594" y="837351"/>
                    <a:pt x="1454594" y="762661"/>
                  </a:cubicBezTo>
                  <a:cubicBezTo>
                    <a:pt x="1454594" y="683174"/>
                    <a:pt x="1451338" y="563773"/>
                    <a:pt x="1444829" y="404457"/>
                  </a:cubicBezTo>
                  <a:cubicBezTo>
                    <a:pt x="1438319" y="245141"/>
                    <a:pt x="1435064" y="125740"/>
                    <a:pt x="1435064" y="46253"/>
                  </a:cubicBezTo>
                  <a:cubicBezTo>
                    <a:pt x="1435064" y="31178"/>
                    <a:pt x="1443287" y="23640"/>
                    <a:pt x="1459733" y="23640"/>
                  </a:cubicBezTo>
                  <a:cubicBezTo>
                    <a:pt x="1488512" y="23640"/>
                    <a:pt x="1531853" y="25011"/>
                    <a:pt x="1589755" y="27752"/>
                  </a:cubicBezTo>
                  <a:cubicBezTo>
                    <a:pt x="1647657" y="30492"/>
                    <a:pt x="1690998" y="31863"/>
                    <a:pt x="1719777" y="31863"/>
                  </a:cubicBezTo>
                  <a:cubicBezTo>
                    <a:pt x="1750613" y="31863"/>
                    <a:pt x="1796523" y="30321"/>
                    <a:pt x="1857508" y="27238"/>
                  </a:cubicBezTo>
                  <a:cubicBezTo>
                    <a:pt x="1918494" y="24154"/>
                    <a:pt x="1964404" y="22612"/>
                    <a:pt x="1995240" y="22612"/>
                  </a:cubicBezTo>
                  <a:close/>
                  <a:moveTo>
                    <a:pt x="5327133" y="17473"/>
                  </a:moveTo>
                  <a:cubicBezTo>
                    <a:pt x="5487477" y="17473"/>
                    <a:pt x="5619726" y="51392"/>
                    <a:pt x="5723881" y="119230"/>
                  </a:cubicBezTo>
                  <a:cubicBezTo>
                    <a:pt x="5845167" y="199402"/>
                    <a:pt x="5905810" y="315548"/>
                    <a:pt x="5905810" y="467669"/>
                  </a:cubicBezTo>
                  <a:cubicBezTo>
                    <a:pt x="5905810" y="566343"/>
                    <a:pt x="5891249" y="645829"/>
                    <a:pt x="5862126" y="706129"/>
                  </a:cubicBezTo>
                  <a:cubicBezTo>
                    <a:pt x="5833004" y="766430"/>
                    <a:pt x="5780070" y="823989"/>
                    <a:pt x="5703324" y="878807"/>
                  </a:cubicBezTo>
                  <a:cubicBezTo>
                    <a:pt x="5686879" y="890456"/>
                    <a:pt x="5678656" y="901762"/>
                    <a:pt x="5678656" y="912726"/>
                  </a:cubicBezTo>
                  <a:cubicBezTo>
                    <a:pt x="5678656" y="920949"/>
                    <a:pt x="5721141" y="1011399"/>
                    <a:pt x="5806109" y="1184077"/>
                  </a:cubicBezTo>
                  <a:cubicBezTo>
                    <a:pt x="5891077" y="1356755"/>
                    <a:pt x="5933562" y="1446862"/>
                    <a:pt x="5933562" y="1454400"/>
                  </a:cubicBezTo>
                  <a:cubicBezTo>
                    <a:pt x="5933562" y="1461937"/>
                    <a:pt x="5924311" y="1465706"/>
                    <a:pt x="5905810" y="1465706"/>
                  </a:cubicBezTo>
                  <a:cubicBezTo>
                    <a:pt x="5875659" y="1465706"/>
                    <a:pt x="5830948" y="1464336"/>
                    <a:pt x="5771676" y="1461595"/>
                  </a:cubicBezTo>
                  <a:cubicBezTo>
                    <a:pt x="5712404" y="1458854"/>
                    <a:pt x="5668035" y="1457483"/>
                    <a:pt x="5638570" y="1457483"/>
                  </a:cubicBezTo>
                  <a:cubicBezTo>
                    <a:pt x="5609791" y="1457483"/>
                    <a:pt x="5567135" y="1458854"/>
                    <a:pt x="5510604" y="1461595"/>
                  </a:cubicBezTo>
                  <a:cubicBezTo>
                    <a:pt x="5454072" y="1464336"/>
                    <a:pt x="5411760" y="1465706"/>
                    <a:pt x="5383665" y="1465706"/>
                  </a:cubicBezTo>
                  <a:cubicBezTo>
                    <a:pt x="5360368" y="1465706"/>
                    <a:pt x="5344950" y="1457141"/>
                    <a:pt x="5337412" y="1440010"/>
                  </a:cubicBezTo>
                  <a:cubicBezTo>
                    <a:pt x="5325078" y="1409175"/>
                    <a:pt x="5307261" y="1362579"/>
                    <a:pt x="5283964" y="1300223"/>
                  </a:cubicBezTo>
                  <a:cubicBezTo>
                    <a:pt x="5261351" y="1244034"/>
                    <a:pt x="5229145" y="1158723"/>
                    <a:pt x="5187347" y="1044290"/>
                  </a:cubicBezTo>
                  <a:cubicBezTo>
                    <a:pt x="5177753" y="1014825"/>
                    <a:pt x="5168845" y="1000093"/>
                    <a:pt x="5160623" y="1000093"/>
                  </a:cubicBezTo>
                  <a:cubicBezTo>
                    <a:pt x="5154456" y="1000093"/>
                    <a:pt x="5151372" y="1011399"/>
                    <a:pt x="5151372" y="1034012"/>
                  </a:cubicBezTo>
                  <a:cubicBezTo>
                    <a:pt x="5151372" y="1080607"/>
                    <a:pt x="5155997" y="1150501"/>
                    <a:pt x="5165248" y="1243692"/>
                  </a:cubicBezTo>
                  <a:cubicBezTo>
                    <a:pt x="5174499" y="1336883"/>
                    <a:pt x="5179124" y="1405406"/>
                    <a:pt x="5179124" y="1449261"/>
                  </a:cubicBezTo>
                  <a:cubicBezTo>
                    <a:pt x="5179124" y="1465021"/>
                    <a:pt x="5172272" y="1472901"/>
                    <a:pt x="5158567" y="1472901"/>
                  </a:cubicBezTo>
                  <a:cubicBezTo>
                    <a:pt x="5153771" y="1472901"/>
                    <a:pt x="5145205" y="1471873"/>
                    <a:pt x="5132871" y="1469818"/>
                  </a:cubicBezTo>
                  <a:cubicBezTo>
                    <a:pt x="5073941" y="1461595"/>
                    <a:pt x="4984861" y="1457483"/>
                    <a:pt x="4865631" y="1457483"/>
                  </a:cubicBezTo>
                  <a:cubicBezTo>
                    <a:pt x="4839592" y="1457483"/>
                    <a:pt x="4800363" y="1458854"/>
                    <a:pt x="4747943" y="1461595"/>
                  </a:cubicBezTo>
                  <a:cubicBezTo>
                    <a:pt x="4695524" y="1464336"/>
                    <a:pt x="4656294" y="1465706"/>
                    <a:pt x="4630255" y="1465706"/>
                  </a:cubicBezTo>
                  <a:cubicBezTo>
                    <a:pt x="4607643" y="1465706"/>
                    <a:pt x="4596337" y="1455770"/>
                    <a:pt x="4596337" y="1435899"/>
                  </a:cubicBezTo>
                  <a:cubicBezTo>
                    <a:pt x="4596337" y="1359153"/>
                    <a:pt x="4600448" y="1243863"/>
                    <a:pt x="4608671" y="1090029"/>
                  </a:cubicBezTo>
                  <a:cubicBezTo>
                    <a:pt x="4616893" y="936195"/>
                    <a:pt x="4621005" y="820905"/>
                    <a:pt x="4621005" y="744160"/>
                  </a:cubicBezTo>
                  <a:cubicBezTo>
                    <a:pt x="4621005" y="548184"/>
                    <a:pt x="4611411" y="320687"/>
                    <a:pt x="4592225" y="61671"/>
                  </a:cubicBezTo>
                  <a:lnTo>
                    <a:pt x="4591197" y="47281"/>
                  </a:lnTo>
                  <a:cubicBezTo>
                    <a:pt x="4589827" y="33576"/>
                    <a:pt x="4596337" y="25696"/>
                    <a:pt x="4610726" y="23640"/>
                  </a:cubicBezTo>
                  <a:cubicBezTo>
                    <a:pt x="4609356" y="23640"/>
                    <a:pt x="4622375" y="23640"/>
                    <a:pt x="4649784" y="23640"/>
                  </a:cubicBezTo>
                  <a:cubicBezTo>
                    <a:pt x="4724474" y="23640"/>
                    <a:pt x="4837195" y="22612"/>
                    <a:pt x="4987945" y="20557"/>
                  </a:cubicBezTo>
                  <a:cubicBezTo>
                    <a:pt x="5138695" y="18501"/>
                    <a:pt x="5251758" y="17473"/>
                    <a:pt x="5327133" y="17473"/>
                  </a:cubicBezTo>
                  <a:close/>
                  <a:moveTo>
                    <a:pt x="3513007" y="1028"/>
                  </a:moveTo>
                  <a:cubicBezTo>
                    <a:pt x="3536990" y="1028"/>
                    <a:pt x="3572451" y="4111"/>
                    <a:pt x="3619389" y="10278"/>
                  </a:cubicBezTo>
                  <a:cubicBezTo>
                    <a:pt x="3666327" y="16445"/>
                    <a:pt x="3701788" y="19529"/>
                    <a:pt x="3725771" y="19529"/>
                  </a:cubicBezTo>
                  <a:cubicBezTo>
                    <a:pt x="3822388" y="19529"/>
                    <a:pt x="3889883" y="14732"/>
                    <a:pt x="3928256" y="5139"/>
                  </a:cubicBezTo>
                  <a:cubicBezTo>
                    <a:pt x="3936479" y="2398"/>
                    <a:pt x="3942303" y="1028"/>
                    <a:pt x="3945730" y="1028"/>
                  </a:cubicBezTo>
                  <a:cubicBezTo>
                    <a:pt x="3957378" y="1028"/>
                    <a:pt x="3971083" y="12677"/>
                    <a:pt x="3986843" y="35974"/>
                  </a:cubicBezTo>
                  <a:cubicBezTo>
                    <a:pt x="3993696" y="46253"/>
                    <a:pt x="4021790" y="107581"/>
                    <a:pt x="4071127" y="219959"/>
                  </a:cubicBezTo>
                  <a:cubicBezTo>
                    <a:pt x="4110185" y="306297"/>
                    <a:pt x="4165688" y="436834"/>
                    <a:pt x="4237638" y="611568"/>
                  </a:cubicBezTo>
                  <a:cubicBezTo>
                    <a:pt x="4271899" y="702703"/>
                    <a:pt x="4317981" y="840777"/>
                    <a:pt x="4375883" y="1025789"/>
                  </a:cubicBezTo>
                  <a:cubicBezTo>
                    <a:pt x="4433785" y="1210801"/>
                    <a:pt x="4479524" y="1348189"/>
                    <a:pt x="4513100" y="1437954"/>
                  </a:cubicBezTo>
                  <a:cubicBezTo>
                    <a:pt x="4515155" y="1444122"/>
                    <a:pt x="4516183" y="1448575"/>
                    <a:pt x="4516183" y="1451316"/>
                  </a:cubicBezTo>
                  <a:cubicBezTo>
                    <a:pt x="4516183" y="1460910"/>
                    <a:pt x="4502479" y="1465706"/>
                    <a:pt x="4475070" y="1465706"/>
                  </a:cubicBezTo>
                  <a:cubicBezTo>
                    <a:pt x="4445605" y="1465706"/>
                    <a:pt x="4401065" y="1464336"/>
                    <a:pt x="4341450" y="1461595"/>
                  </a:cubicBezTo>
                  <a:cubicBezTo>
                    <a:pt x="4281835" y="1458854"/>
                    <a:pt x="4237295" y="1457483"/>
                    <a:pt x="4207830" y="1457483"/>
                  </a:cubicBezTo>
                  <a:cubicBezTo>
                    <a:pt x="4178365" y="1457483"/>
                    <a:pt x="4134510" y="1458854"/>
                    <a:pt x="4076266" y="1461595"/>
                  </a:cubicBezTo>
                  <a:cubicBezTo>
                    <a:pt x="4018021" y="1464336"/>
                    <a:pt x="3974167" y="1465706"/>
                    <a:pt x="3944702" y="1465706"/>
                  </a:cubicBezTo>
                  <a:cubicBezTo>
                    <a:pt x="3926886" y="1465706"/>
                    <a:pt x="3916607" y="1455428"/>
                    <a:pt x="3913866" y="1434871"/>
                  </a:cubicBezTo>
                  <a:cubicBezTo>
                    <a:pt x="3913866" y="1435556"/>
                    <a:pt x="3913866" y="1418768"/>
                    <a:pt x="3913866" y="1384507"/>
                  </a:cubicBezTo>
                  <a:cubicBezTo>
                    <a:pt x="3913866" y="1357097"/>
                    <a:pt x="3900847" y="1343393"/>
                    <a:pt x="3874808" y="1343393"/>
                  </a:cubicBezTo>
                  <a:cubicBezTo>
                    <a:pt x="3715150" y="1343393"/>
                    <a:pt x="3621616" y="1347675"/>
                    <a:pt x="3594207" y="1356241"/>
                  </a:cubicBezTo>
                  <a:cubicBezTo>
                    <a:pt x="3566798" y="1364806"/>
                    <a:pt x="3550010" y="1386220"/>
                    <a:pt x="3543843" y="1420481"/>
                  </a:cubicBezTo>
                  <a:cubicBezTo>
                    <a:pt x="3538361" y="1450631"/>
                    <a:pt x="3527397" y="1465706"/>
                    <a:pt x="3510951" y="1465706"/>
                  </a:cubicBezTo>
                  <a:cubicBezTo>
                    <a:pt x="3482857" y="1465706"/>
                    <a:pt x="3440716" y="1464336"/>
                    <a:pt x="3384527" y="1461595"/>
                  </a:cubicBezTo>
                  <a:cubicBezTo>
                    <a:pt x="3328338" y="1458854"/>
                    <a:pt x="3286197" y="1457483"/>
                    <a:pt x="3258102" y="1457483"/>
                  </a:cubicBezTo>
                  <a:cubicBezTo>
                    <a:pt x="3230692" y="1457483"/>
                    <a:pt x="3189065" y="1458854"/>
                    <a:pt x="3133219" y="1461595"/>
                  </a:cubicBezTo>
                  <a:cubicBezTo>
                    <a:pt x="3077373" y="1464336"/>
                    <a:pt x="3035745" y="1465706"/>
                    <a:pt x="3008336" y="1465706"/>
                  </a:cubicBezTo>
                  <a:cubicBezTo>
                    <a:pt x="2988464" y="1465706"/>
                    <a:pt x="2978528" y="1457141"/>
                    <a:pt x="2978528" y="1440010"/>
                  </a:cubicBezTo>
                  <a:cubicBezTo>
                    <a:pt x="2978528" y="1419453"/>
                    <a:pt x="3140585" y="952127"/>
                    <a:pt x="3464699" y="38030"/>
                  </a:cubicBezTo>
                  <a:cubicBezTo>
                    <a:pt x="3470866" y="20899"/>
                    <a:pt x="3476348" y="10450"/>
                    <a:pt x="3481145" y="6681"/>
                  </a:cubicBezTo>
                  <a:cubicBezTo>
                    <a:pt x="3485941" y="2912"/>
                    <a:pt x="3496562" y="1028"/>
                    <a:pt x="3513007" y="1028"/>
                  </a:cubicBezTo>
                  <a:close/>
                  <a:moveTo>
                    <a:pt x="6508173" y="0"/>
                  </a:moveTo>
                  <a:cubicBezTo>
                    <a:pt x="6514340" y="0"/>
                    <a:pt x="6526674" y="15075"/>
                    <a:pt x="6545175" y="45225"/>
                  </a:cubicBezTo>
                  <a:cubicBezTo>
                    <a:pt x="6619866" y="165826"/>
                    <a:pt x="6699694" y="305270"/>
                    <a:pt x="6784663" y="463558"/>
                  </a:cubicBezTo>
                  <a:cubicBezTo>
                    <a:pt x="6814813" y="519747"/>
                    <a:pt x="6832286" y="547841"/>
                    <a:pt x="6837083" y="547841"/>
                  </a:cubicBezTo>
                  <a:cubicBezTo>
                    <a:pt x="6847362" y="547841"/>
                    <a:pt x="6863807" y="521803"/>
                    <a:pt x="6886420" y="469725"/>
                  </a:cubicBezTo>
                  <a:cubicBezTo>
                    <a:pt x="6910403" y="413536"/>
                    <a:pt x="6946720" y="343985"/>
                    <a:pt x="6995371" y="261072"/>
                  </a:cubicBezTo>
                  <a:cubicBezTo>
                    <a:pt x="7065265" y="143898"/>
                    <a:pt x="7105351" y="76060"/>
                    <a:pt x="7115629" y="57559"/>
                  </a:cubicBezTo>
                  <a:cubicBezTo>
                    <a:pt x="7131389" y="28094"/>
                    <a:pt x="7145436" y="13362"/>
                    <a:pt x="7157771" y="13362"/>
                  </a:cubicBezTo>
                  <a:cubicBezTo>
                    <a:pt x="7183124" y="13362"/>
                    <a:pt x="7221839" y="14732"/>
                    <a:pt x="7273917" y="17473"/>
                  </a:cubicBezTo>
                  <a:cubicBezTo>
                    <a:pt x="7325995" y="20214"/>
                    <a:pt x="7365053" y="21585"/>
                    <a:pt x="7391091" y="21585"/>
                  </a:cubicBezTo>
                  <a:cubicBezTo>
                    <a:pt x="7416445" y="21585"/>
                    <a:pt x="7453961" y="19358"/>
                    <a:pt x="7503640" y="14904"/>
                  </a:cubicBezTo>
                  <a:cubicBezTo>
                    <a:pt x="7553319" y="10450"/>
                    <a:pt x="7590835" y="8223"/>
                    <a:pt x="7616189" y="8223"/>
                  </a:cubicBezTo>
                  <a:cubicBezTo>
                    <a:pt x="7632635" y="8223"/>
                    <a:pt x="7640857" y="16103"/>
                    <a:pt x="7640857" y="31863"/>
                  </a:cubicBezTo>
                  <a:cubicBezTo>
                    <a:pt x="7640857" y="112720"/>
                    <a:pt x="7637431" y="234348"/>
                    <a:pt x="7630579" y="396748"/>
                  </a:cubicBezTo>
                  <a:cubicBezTo>
                    <a:pt x="7623726" y="559148"/>
                    <a:pt x="7620301" y="681119"/>
                    <a:pt x="7620301" y="762661"/>
                  </a:cubicBezTo>
                  <a:cubicBezTo>
                    <a:pt x="7620301" y="837351"/>
                    <a:pt x="7623898" y="949557"/>
                    <a:pt x="7631093" y="1099280"/>
                  </a:cubicBezTo>
                  <a:cubicBezTo>
                    <a:pt x="7638288" y="1249002"/>
                    <a:pt x="7641885" y="1361209"/>
                    <a:pt x="7641885" y="1435899"/>
                  </a:cubicBezTo>
                  <a:cubicBezTo>
                    <a:pt x="7641885" y="1455770"/>
                    <a:pt x="7630579" y="1465706"/>
                    <a:pt x="7607966" y="1465706"/>
                  </a:cubicBezTo>
                  <a:cubicBezTo>
                    <a:pt x="7581242" y="1465706"/>
                    <a:pt x="7540985" y="1464336"/>
                    <a:pt x="7487195" y="1461595"/>
                  </a:cubicBezTo>
                  <a:cubicBezTo>
                    <a:pt x="7433404" y="1458854"/>
                    <a:pt x="7392805" y="1457483"/>
                    <a:pt x="7365395" y="1457483"/>
                  </a:cubicBezTo>
                  <a:cubicBezTo>
                    <a:pt x="7338671" y="1457483"/>
                    <a:pt x="7298071" y="1458854"/>
                    <a:pt x="7243596" y="1461595"/>
                  </a:cubicBezTo>
                  <a:cubicBezTo>
                    <a:pt x="7189120" y="1464336"/>
                    <a:pt x="7148520" y="1465706"/>
                    <a:pt x="7121796" y="1465706"/>
                  </a:cubicBezTo>
                  <a:cubicBezTo>
                    <a:pt x="7100554" y="1465706"/>
                    <a:pt x="7089933" y="1453029"/>
                    <a:pt x="7089933" y="1427676"/>
                  </a:cubicBezTo>
                  <a:cubicBezTo>
                    <a:pt x="7089933" y="1381766"/>
                    <a:pt x="7091989" y="1312386"/>
                    <a:pt x="7096100" y="1219538"/>
                  </a:cubicBezTo>
                  <a:cubicBezTo>
                    <a:pt x="7100211" y="1126689"/>
                    <a:pt x="7102267" y="1057309"/>
                    <a:pt x="7102267" y="1011399"/>
                  </a:cubicBezTo>
                  <a:cubicBezTo>
                    <a:pt x="7102267" y="991527"/>
                    <a:pt x="7100211" y="981592"/>
                    <a:pt x="7096100" y="981592"/>
                  </a:cubicBezTo>
                  <a:cubicBezTo>
                    <a:pt x="7083080" y="981592"/>
                    <a:pt x="7039397" y="1067930"/>
                    <a:pt x="6965050" y="1240608"/>
                  </a:cubicBezTo>
                  <a:cubicBezTo>
                    <a:pt x="6890703" y="1413286"/>
                    <a:pt x="6846676" y="1499625"/>
                    <a:pt x="6832972" y="1499625"/>
                  </a:cubicBezTo>
                  <a:cubicBezTo>
                    <a:pt x="6813785" y="1499625"/>
                    <a:pt x="6768560" y="1413286"/>
                    <a:pt x="6697296" y="1240608"/>
                  </a:cubicBezTo>
                  <a:cubicBezTo>
                    <a:pt x="6626033" y="1067930"/>
                    <a:pt x="6583548" y="981592"/>
                    <a:pt x="6569844" y="981592"/>
                  </a:cubicBezTo>
                  <a:cubicBezTo>
                    <a:pt x="6565732" y="981592"/>
                    <a:pt x="6563677" y="991527"/>
                    <a:pt x="6563677" y="1011399"/>
                  </a:cubicBezTo>
                  <a:cubicBezTo>
                    <a:pt x="6563677" y="1057309"/>
                    <a:pt x="6565732" y="1126689"/>
                    <a:pt x="6569844" y="1219538"/>
                  </a:cubicBezTo>
                  <a:cubicBezTo>
                    <a:pt x="6573955" y="1312386"/>
                    <a:pt x="6576011" y="1381766"/>
                    <a:pt x="6576011" y="1427676"/>
                  </a:cubicBezTo>
                  <a:cubicBezTo>
                    <a:pt x="6576011" y="1453029"/>
                    <a:pt x="6565732" y="1465706"/>
                    <a:pt x="6545175" y="1465706"/>
                  </a:cubicBezTo>
                  <a:cubicBezTo>
                    <a:pt x="6517766" y="1465706"/>
                    <a:pt x="6476995" y="1464336"/>
                    <a:pt x="6422862" y="1461595"/>
                  </a:cubicBezTo>
                  <a:cubicBezTo>
                    <a:pt x="6368729" y="1458854"/>
                    <a:pt x="6327958" y="1457483"/>
                    <a:pt x="6300549" y="1457483"/>
                  </a:cubicBezTo>
                  <a:cubicBezTo>
                    <a:pt x="6273825" y="1457483"/>
                    <a:pt x="6233567" y="1458854"/>
                    <a:pt x="6179777" y="1461595"/>
                  </a:cubicBezTo>
                  <a:cubicBezTo>
                    <a:pt x="6125986" y="1464336"/>
                    <a:pt x="6085729" y="1465706"/>
                    <a:pt x="6059005" y="1465706"/>
                  </a:cubicBezTo>
                  <a:cubicBezTo>
                    <a:pt x="6036393" y="1465706"/>
                    <a:pt x="6025086" y="1455770"/>
                    <a:pt x="6025086" y="1435899"/>
                  </a:cubicBezTo>
                  <a:cubicBezTo>
                    <a:pt x="6025086" y="1361209"/>
                    <a:pt x="6028512" y="1249002"/>
                    <a:pt x="6035365" y="1099280"/>
                  </a:cubicBezTo>
                  <a:cubicBezTo>
                    <a:pt x="6042217" y="949557"/>
                    <a:pt x="6045643" y="837351"/>
                    <a:pt x="6045643" y="762661"/>
                  </a:cubicBezTo>
                  <a:cubicBezTo>
                    <a:pt x="6045643" y="683174"/>
                    <a:pt x="6042388" y="563773"/>
                    <a:pt x="6035879" y="404457"/>
                  </a:cubicBezTo>
                  <a:cubicBezTo>
                    <a:pt x="6029369" y="245141"/>
                    <a:pt x="6026114" y="125740"/>
                    <a:pt x="6026114" y="46253"/>
                  </a:cubicBezTo>
                  <a:cubicBezTo>
                    <a:pt x="6026114" y="31178"/>
                    <a:pt x="6041532" y="23640"/>
                    <a:pt x="6072367" y="23640"/>
                  </a:cubicBezTo>
                  <a:cubicBezTo>
                    <a:pt x="6094980" y="23640"/>
                    <a:pt x="6128899" y="22612"/>
                    <a:pt x="6174124" y="20557"/>
                  </a:cubicBezTo>
                  <a:cubicBezTo>
                    <a:pt x="6219349" y="18501"/>
                    <a:pt x="6253268" y="17473"/>
                    <a:pt x="6275880" y="17473"/>
                  </a:cubicBezTo>
                  <a:cubicBezTo>
                    <a:pt x="6301234" y="17473"/>
                    <a:pt x="6339949" y="14561"/>
                    <a:pt x="6392027" y="8737"/>
                  </a:cubicBezTo>
                  <a:cubicBezTo>
                    <a:pt x="6444104" y="2912"/>
                    <a:pt x="6482819" y="0"/>
                    <a:pt x="6508173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>
              <a:defPPr>
                <a:defRPr lang="en-US"/>
              </a:defPPr>
              <a:lvl1pPr>
                <a:defRPr>
                  <a:ln w="28575" cmpd="dbl">
                    <a:solidFill>
                      <a:schemeClr val="accent1">
                        <a:alpha val="50000"/>
                      </a:schemeClr>
                    </a:solidFill>
                  </a:ln>
                  <a:pattFill prst="wdUpDiag">
                    <a:fgClr>
                      <a:schemeClr val="accent1"/>
                    </a:fgClr>
                    <a:bgClr>
                      <a:schemeClr val="bg1"/>
                    </a:bgClr>
                  </a:pattFill>
                  <a:latin typeface="Berlin Sans FB" panose="020E0602020502020306" pitchFamily="34" charset="0"/>
                </a:defRPr>
              </a:lvl1pPr>
            </a:lstStyle>
            <a:p>
              <a:endParaRPr lang="zh-TW" altLang="en-US" dirty="0"/>
            </a:p>
          </p:txBody>
        </p:sp>
      </p:grpSp>
      <p:sp>
        <p:nvSpPr>
          <p:cNvPr id="16" name="手繪多邊形: 圖案 15">
            <a:extLst>
              <a:ext uri="{FF2B5EF4-FFF2-40B4-BE49-F238E27FC236}">
                <a16:creationId xmlns:a16="http://schemas.microsoft.com/office/drawing/2014/main" id="{5D5B1521-E2E8-CCE7-10D1-2FA6FC3309A0}"/>
              </a:ext>
            </a:extLst>
          </p:cNvPr>
          <p:cNvSpPr>
            <a:spLocks/>
          </p:cNvSpPr>
          <p:nvPr/>
        </p:nvSpPr>
        <p:spPr>
          <a:xfrm>
            <a:off x="8201395" y="134436"/>
            <a:ext cx="1408691" cy="1480932"/>
          </a:xfrm>
          <a:custGeom>
            <a:avLst/>
            <a:gdLst>
              <a:gd name="connsiteX0" fmla="*/ 0 w 3389971"/>
              <a:gd name="connsiteY0" fmla="*/ 0 h 3389971"/>
              <a:gd name="connsiteX1" fmla="*/ 3389971 w 3389971"/>
              <a:gd name="connsiteY1" fmla="*/ 0 h 3389971"/>
              <a:gd name="connsiteX2" fmla="*/ 3389971 w 3389971"/>
              <a:gd name="connsiteY2" fmla="*/ 3389971 h 3389971"/>
              <a:gd name="connsiteX3" fmla="*/ 0 w 3389971"/>
              <a:gd name="connsiteY3" fmla="*/ 3389971 h 3389971"/>
              <a:gd name="connsiteX4" fmla="*/ 0 w 3389971"/>
              <a:gd name="connsiteY4" fmla="*/ 0 h 3389971"/>
              <a:gd name="connsiteX0" fmla="*/ 0 w 3389971"/>
              <a:gd name="connsiteY0" fmla="*/ 0 h 3389971"/>
              <a:gd name="connsiteX1" fmla="*/ 3389971 w 3389971"/>
              <a:gd name="connsiteY1" fmla="*/ 3389971 h 3389971"/>
              <a:gd name="connsiteX2" fmla="*/ 0 w 3389971"/>
              <a:gd name="connsiteY2" fmla="*/ 3389971 h 3389971"/>
              <a:gd name="connsiteX3" fmla="*/ 0 w 3389971"/>
              <a:gd name="connsiteY3" fmla="*/ 0 h 33899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389971" h="3389971">
                <a:moveTo>
                  <a:pt x="0" y="0"/>
                </a:moveTo>
                <a:lnTo>
                  <a:pt x="3389971" y="3389971"/>
                </a:lnTo>
                <a:lnTo>
                  <a:pt x="0" y="3389971"/>
                </a:lnTo>
                <a:lnTo>
                  <a:pt x="0" y="0"/>
                </a:lnTo>
                <a:close/>
              </a:path>
            </a:pathLst>
          </a:custGeom>
          <a:solidFill>
            <a:srgbClr val="0070C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zh-TW" altLang="en-US">
              <a:latin typeface="Berlin Sans FB Demi" panose="020E0802020502020306" pitchFamily="34" charset="0"/>
              <a:ea typeface="Gen Jyuu Gothic Bold" panose="020B0602020203020207" pitchFamily="34" charset="-120"/>
              <a:cs typeface="Gen Jyuu Gothic Bold" panose="020B0602020203020207" pitchFamily="34" charset="-120"/>
            </a:endParaRPr>
          </a:p>
        </p:txBody>
      </p:sp>
      <p:sp>
        <p:nvSpPr>
          <p:cNvPr id="17" name="手繪多邊形: 圖案 16">
            <a:extLst>
              <a:ext uri="{FF2B5EF4-FFF2-40B4-BE49-F238E27FC236}">
                <a16:creationId xmlns:a16="http://schemas.microsoft.com/office/drawing/2014/main" id="{1D126A83-4FAD-E14F-D28D-C4A6D99C65A6}"/>
              </a:ext>
            </a:extLst>
          </p:cNvPr>
          <p:cNvSpPr/>
          <p:nvPr/>
        </p:nvSpPr>
        <p:spPr>
          <a:xfrm rot="10800000">
            <a:off x="132497" y="3637350"/>
            <a:ext cx="657996" cy="1393010"/>
          </a:xfrm>
          <a:custGeom>
            <a:avLst/>
            <a:gdLst>
              <a:gd name="connsiteX0" fmla="*/ 1093850 w 1093850"/>
              <a:gd name="connsiteY0" fmla="*/ 2315735 h 2315735"/>
              <a:gd name="connsiteX1" fmla="*/ 0 w 1093850"/>
              <a:gd name="connsiteY1" fmla="*/ 2315735 h 2315735"/>
              <a:gd name="connsiteX2" fmla="*/ 0 w 1093850"/>
              <a:gd name="connsiteY2" fmla="*/ 0 h 2315735"/>
              <a:gd name="connsiteX3" fmla="*/ 1093850 w 1093850"/>
              <a:gd name="connsiteY3" fmla="*/ 1093850 h 2315735"/>
              <a:gd name="connsiteX4" fmla="*/ 1093850 w 1093850"/>
              <a:gd name="connsiteY4" fmla="*/ 2315735 h 23157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93850" h="2315735">
                <a:moveTo>
                  <a:pt x="1093850" y="2315735"/>
                </a:moveTo>
                <a:lnTo>
                  <a:pt x="0" y="2315735"/>
                </a:lnTo>
                <a:lnTo>
                  <a:pt x="0" y="0"/>
                </a:lnTo>
                <a:lnTo>
                  <a:pt x="1093850" y="1093850"/>
                </a:lnTo>
                <a:lnTo>
                  <a:pt x="1093850" y="2315735"/>
                </a:lnTo>
                <a:close/>
              </a:path>
            </a:pathLst>
          </a:custGeom>
          <a:solidFill>
            <a:srgbClr val="0070C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zh-TW" altLang="en-US">
              <a:latin typeface="Berlin Sans FB Demi" panose="020E0802020502020306" pitchFamily="34" charset="0"/>
              <a:ea typeface="Gen Jyuu Gothic Bold" panose="020B0602020203020207" pitchFamily="34" charset="-120"/>
              <a:cs typeface="Gen Jyuu Gothic Bold" panose="020B0602020203020207" pitchFamily="34" charset="-120"/>
            </a:endParaRPr>
          </a:p>
        </p:txBody>
      </p:sp>
      <p:sp>
        <p:nvSpPr>
          <p:cNvPr id="18" name="手繪多邊形: 圖案 17">
            <a:extLst>
              <a:ext uri="{FF2B5EF4-FFF2-40B4-BE49-F238E27FC236}">
                <a16:creationId xmlns:a16="http://schemas.microsoft.com/office/drawing/2014/main" id="{A7679447-74FD-16C1-DCC8-E72ECCE7E399}"/>
              </a:ext>
            </a:extLst>
          </p:cNvPr>
          <p:cNvSpPr/>
          <p:nvPr/>
        </p:nvSpPr>
        <p:spPr>
          <a:xfrm rot="10800000">
            <a:off x="18596" y="5319534"/>
            <a:ext cx="885800" cy="885800"/>
          </a:xfrm>
          <a:custGeom>
            <a:avLst/>
            <a:gdLst>
              <a:gd name="connsiteX0" fmla="*/ 1221885 w 1221885"/>
              <a:gd name="connsiteY0" fmla="*/ 1221885 h 1221885"/>
              <a:gd name="connsiteX1" fmla="*/ 0 w 1221885"/>
              <a:gd name="connsiteY1" fmla="*/ 1221885 h 1221885"/>
              <a:gd name="connsiteX2" fmla="*/ 0 w 1221885"/>
              <a:gd name="connsiteY2" fmla="*/ 0 h 1221885"/>
              <a:gd name="connsiteX3" fmla="*/ 1221885 w 1221885"/>
              <a:gd name="connsiteY3" fmla="*/ 1221885 h 12218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21885" h="1221885">
                <a:moveTo>
                  <a:pt x="1221885" y="1221885"/>
                </a:moveTo>
                <a:lnTo>
                  <a:pt x="0" y="1221885"/>
                </a:lnTo>
                <a:lnTo>
                  <a:pt x="0" y="0"/>
                </a:lnTo>
                <a:lnTo>
                  <a:pt x="1221885" y="1221885"/>
                </a:lnTo>
                <a:close/>
              </a:path>
            </a:pathLst>
          </a:custGeom>
          <a:solidFill>
            <a:srgbClr val="0070C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zh-TW" altLang="en-US">
              <a:latin typeface="Berlin Sans FB Demi" panose="020E0802020502020306" pitchFamily="34" charset="0"/>
              <a:ea typeface="Gen Jyuu Gothic Bold" panose="020B0602020203020207" pitchFamily="34" charset="-120"/>
              <a:cs typeface="Gen Jyuu Gothic Bold" panose="020B0602020203020207" pitchFamily="34" charset="-120"/>
            </a:endParaRPr>
          </a:p>
        </p:txBody>
      </p:sp>
      <p:sp>
        <p:nvSpPr>
          <p:cNvPr id="19" name="手繪多邊形: 圖案 18">
            <a:extLst>
              <a:ext uri="{FF2B5EF4-FFF2-40B4-BE49-F238E27FC236}">
                <a16:creationId xmlns:a16="http://schemas.microsoft.com/office/drawing/2014/main" id="{88D3EA3C-FE99-1CA1-6B5E-C10A9461B054}"/>
              </a:ext>
            </a:extLst>
          </p:cNvPr>
          <p:cNvSpPr/>
          <p:nvPr/>
        </p:nvSpPr>
        <p:spPr>
          <a:xfrm rot="10800000">
            <a:off x="213827" y="1785048"/>
            <a:ext cx="495334" cy="1563128"/>
          </a:xfrm>
          <a:custGeom>
            <a:avLst/>
            <a:gdLst>
              <a:gd name="connsiteX0" fmla="*/ 1074236 w 1074236"/>
              <a:gd name="connsiteY0" fmla="*/ 3389971 h 3389971"/>
              <a:gd name="connsiteX1" fmla="*/ 0 w 1074236"/>
              <a:gd name="connsiteY1" fmla="*/ 3389971 h 3389971"/>
              <a:gd name="connsiteX2" fmla="*/ 0 w 1074236"/>
              <a:gd name="connsiteY2" fmla="*/ 0 h 3389971"/>
              <a:gd name="connsiteX3" fmla="*/ 1074236 w 1074236"/>
              <a:gd name="connsiteY3" fmla="*/ 1074236 h 3389971"/>
              <a:gd name="connsiteX4" fmla="*/ 1074236 w 1074236"/>
              <a:gd name="connsiteY4" fmla="*/ 3389971 h 33899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74236" h="3389971">
                <a:moveTo>
                  <a:pt x="1074236" y="3389971"/>
                </a:moveTo>
                <a:lnTo>
                  <a:pt x="0" y="3389971"/>
                </a:lnTo>
                <a:lnTo>
                  <a:pt x="0" y="0"/>
                </a:lnTo>
                <a:lnTo>
                  <a:pt x="1074236" y="1074236"/>
                </a:lnTo>
                <a:lnTo>
                  <a:pt x="1074236" y="3389971"/>
                </a:lnTo>
                <a:close/>
              </a:path>
            </a:pathLst>
          </a:custGeom>
          <a:solidFill>
            <a:srgbClr val="0070C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zh-TW" altLang="en-US">
              <a:latin typeface="Berlin Sans FB Demi" panose="020E0802020502020306" pitchFamily="34" charset="0"/>
              <a:ea typeface="Gen Jyuu Gothic Bold" panose="020B0602020203020207" pitchFamily="34" charset="-120"/>
              <a:cs typeface="Gen Jyuu Gothic Bold" panose="020B0602020203020207" pitchFamily="34" charset="-120"/>
            </a:endParaRPr>
          </a:p>
        </p:txBody>
      </p:sp>
      <p:sp>
        <p:nvSpPr>
          <p:cNvPr id="20" name="文字方塊 19">
            <a:extLst>
              <a:ext uri="{FF2B5EF4-FFF2-40B4-BE49-F238E27FC236}">
                <a16:creationId xmlns:a16="http://schemas.microsoft.com/office/drawing/2014/main" id="{C43B2A4D-3FE7-2A4C-B2F3-057347ABC3EB}"/>
              </a:ext>
            </a:extLst>
          </p:cNvPr>
          <p:cNvSpPr txBox="1"/>
          <p:nvPr/>
        </p:nvSpPr>
        <p:spPr>
          <a:xfrm>
            <a:off x="8201395" y="907482"/>
            <a:ext cx="95731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4000" dirty="0">
                <a:solidFill>
                  <a:schemeClr val="bg1"/>
                </a:solidFill>
                <a:latin typeface="Berlin Sans FB Demi" panose="020E0802020502020306" pitchFamily="34" charset="0"/>
                <a:ea typeface="Gen Jyuu Gothic Bold" panose="020B0602020203020207" pitchFamily="34" charset="-120"/>
                <a:cs typeface="Gen Jyuu Gothic Bold" panose="020B0602020203020207" pitchFamily="34" charset="-120"/>
              </a:rPr>
              <a:t>5</a:t>
            </a:r>
            <a:r>
              <a:rPr lang="zh-TW" altLang="en-US" sz="4000" dirty="0">
                <a:solidFill>
                  <a:schemeClr val="bg1"/>
                </a:solidFill>
                <a:latin typeface="Gen Jyuu Gothic P Heavy" panose="020B0702020203020207" pitchFamily="34" charset="-120"/>
                <a:ea typeface="Gen Jyuu Gothic P Heavy" panose="020B0702020203020207" pitchFamily="34" charset="-120"/>
                <a:cs typeface="Gen Jyuu Gothic P Heavy" panose="020B0702020203020207" pitchFamily="34" charset="-120"/>
              </a:rPr>
              <a:t>分</a:t>
            </a:r>
          </a:p>
        </p:txBody>
      </p:sp>
      <p:sp>
        <p:nvSpPr>
          <p:cNvPr id="23" name="文字方塊 22">
            <a:extLst>
              <a:ext uri="{FF2B5EF4-FFF2-40B4-BE49-F238E27FC236}">
                <a16:creationId xmlns:a16="http://schemas.microsoft.com/office/drawing/2014/main" id="{6C33AC82-7DFD-87AC-ED39-306F0351736B}"/>
              </a:ext>
            </a:extLst>
          </p:cNvPr>
          <p:cNvSpPr txBox="1"/>
          <p:nvPr/>
        </p:nvSpPr>
        <p:spPr>
          <a:xfrm>
            <a:off x="132496" y="1700213"/>
            <a:ext cx="646331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zh-TW" sz="3600" dirty="0">
                <a:solidFill>
                  <a:schemeClr val="bg1"/>
                </a:solidFill>
                <a:latin typeface="Berlin Sans FB Demi" panose="020E0802020502020306" pitchFamily="34" charset="0"/>
                <a:ea typeface="Gen Jyuu Gothic Bold" panose="020B0602020203020207" pitchFamily="34" charset="-120"/>
                <a:cs typeface="Gen Jyuu Gothic Bold" panose="020B0602020203020207" pitchFamily="34" charset="-120"/>
              </a:rPr>
              <a:t>2</a:t>
            </a:r>
          </a:p>
          <a:p>
            <a:pPr algn="ctr"/>
            <a:r>
              <a:rPr lang="zh-TW" altLang="en-US" sz="3600" dirty="0">
                <a:solidFill>
                  <a:schemeClr val="bg1"/>
                </a:solidFill>
                <a:latin typeface="Gen Jyuu Gothic P Heavy" panose="020B0702020203020207" pitchFamily="34" charset="-120"/>
                <a:ea typeface="Gen Jyuu Gothic P Heavy" panose="020B0702020203020207" pitchFamily="34" charset="-120"/>
                <a:cs typeface="Gen Jyuu Gothic P Heavy" panose="020B0702020203020207" pitchFamily="34" charset="-120"/>
              </a:rPr>
              <a:t>分</a:t>
            </a:r>
          </a:p>
        </p:txBody>
      </p:sp>
      <p:sp>
        <p:nvSpPr>
          <p:cNvPr id="25" name="文字方塊 24">
            <a:extLst>
              <a:ext uri="{FF2B5EF4-FFF2-40B4-BE49-F238E27FC236}">
                <a16:creationId xmlns:a16="http://schemas.microsoft.com/office/drawing/2014/main" id="{3F6CA423-44C3-8915-8EDE-DC6ED3C231C7}"/>
              </a:ext>
            </a:extLst>
          </p:cNvPr>
          <p:cNvSpPr txBox="1"/>
          <p:nvPr/>
        </p:nvSpPr>
        <p:spPr>
          <a:xfrm>
            <a:off x="158143" y="3509825"/>
            <a:ext cx="595035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zh-TW" sz="3200" dirty="0">
                <a:solidFill>
                  <a:schemeClr val="bg1"/>
                </a:solidFill>
                <a:latin typeface="Berlin Sans FB Demi" panose="020E0802020502020306" pitchFamily="34" charset="0"/>
                <a:ea typeface="Gen Jyuu Gothic Bold" panose="020B0602020203020207" pitchFamily="34" charset="-120"/>
                <a:cs typeface="Gen Jyuu Gothic Bold" panose="020B0602020203020207" pitchFamily="34" charset="-120"/>
              </a:rPr>
              <a:t>2</a:t>
            </a:r>
          </a:p>
          <a:p>
            <a:pPr algn="ctr"/>
            <a:r>
              <a:rPr lang="zh-TW" altLang="en-US" sz="3200" dirty="0">
                <a:solidFill>
                  <a:schemeClr val="bg1"/>
                </a:solidFill>
                <a:latin typeface="Gen Jyuu Gothic P Heavy" panose="020B0702020203020207" pitchFamily="34" charset="-120"/>
                <a:ea typeface="Gen Jyuu Gothic P Heavy" panose="020B0702020203020207" pitchFamily="34" charset="-120"/>
                <a:cs typeface="Gen Jyuu Gothic P Heavy" panose="020B0702020203020207" pitchFamily="34" charset="-120"/>
              </a:rPr>
              <a:t>分</a:t>
            </a:r>
          </a:p>
        </p:txBody>
      </p:sp>
      <p:sp>
        <p:nvSpPr>
          <p:cNvPr id="26" name="文字方塊 25">
            <a:extLst>
              <a:ext uri="{FF2B5EF4-FFF2-40B4-BE49-F238E27FC236}">
                <a16:creationId xmlns:a16="http://schemas.microsoft.com/office/drawing/2014/main" id="{62EDB688-9ECA-DEFC-6EF5-48A5A2DC848C}"/>
              </a:ext>
            </a:extLst>
          </p:cNvPr>
          <p:cNvSpPr txBox="1"/>
          <p:nvPr/>
        </p:nvSpPr>
        <p:spPr>
          <a:xfrm>
            <a:off x="376046" y="5214122"/>
            <a:ext cx="54694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zh-TW" sz="3200" dirty="0">
                <a:solidFill>
                  <a:schemeClr val="bg1"/>
                </a:solidFill>
                <a:latin typeface="Berlin Sans FB Demi" panose="020E0802020502020306" pitchFamily="34" charset="0"/>
                <a:ea typeface="Gen Jyuu Gothic Bold" panose="020B0602020203020207" pitchFamily="34" charset="-120"/>
                <a:cs typeface="Gen Jyuu Gothic Bold" panose="020B0602020203020207" pitchFamily="34" charset="-120"/>
              </a:rPr>
              <a:t>1</a:t>
            </a:r>
            <a:r>
              <a:rPr lang="zh-TW" altLang="en-US" dirty="0">
                <a:solidFill>
                  <a:schemeClr val="bg1"/>
                </a:solidFill>
                <a:latin typeface="Gen Jyuu Gothic P Heavy" panose="020B0702020203020207" pitchFamily="34" charset="-120"/>
                <a:ea typeface="Gen Jyuu Gothic P Heavy" panose="020B0702020203020207" pitchFamily="34" charset="-120"/>
                <a:cs typeface="Gen Jyuu Gothic P Heavy" panose="020B0702020203020207" pitchFamily="34" charset="-120"/>
              </a:rPr>
              <a:t>分</a:t>
            </a:r>
          </a:p>
        </p:txBody>
      </p:sp>
      <p:sp>
        <p:nvSpPr>
          <p:cNvPr id="2" name="文字方塊 2">
            <a:extLst>
              <a:ext uri="{FF2B5EF4-FFF2-40B4-BE49-F238E27FC236}">
                <a16:creationId xmlns:a16="http://schemas.microsoft.com/office/drawing/2014/main" id="{22EAD215-8DF3-41D3-8EA3-E65057DFF475}"/>
              </a:ext>
            </a:extLst>
          </p:cNvPr>
          <p:cNvSpPr txBox="1"/>
          <p:nvPr/>
        </p:nvSpPr>
        <p:spPr>
          <a:xfrm>
            <a:off x="805718" y="1735615"/>
            <a:ext cx="142058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zh-TW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erlin Sans FB Demi" panose="020E0802020502020306" pitchFamily="34" charset="0"/>
                <a:ea typeface="Gen Jyuu Gothic Bold" panose="020B0602020203020207" pitchFamily="34" charset="-120"/>
                <a:cs typeface="Gen Jyuu Gothic Bold" panose="020B0602020203020207" pitchFamily="34" charset="-120"/>
              </a:rPr>
              <a:t>2</a:t>
            </a:r>
            <a:r>
              <a:rPr kumimoji="0" lang="zh-TW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erlin Sans FB Demi" panose="020E0802020502020306" pitchFamily="34" charset="0"/>
                <a:ea typeface="Gen Jyuu Gothic Bold" panose="020B0602020203020207" pitchFamily="34" charset="-120"/>
                <a:cs typeface="Gen Jyuu Gothic Bold" panose="020B0602020203020207" pitchFamily="34" charset="-120"/>
              </a:rPr>
              <a:t>分</a:t>
            </a:r>
            <a:r>
              <a:rPr kumimoji="0" lang="en-US" altLang="zh-TW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erlin Sans FB Demi" panose="020E0802020502020306" pitchFamily="34" charset="0"/>
                <a:ea typeface="Gen Jyuu Gothic Bold" panose="020B0602020203020207" pitchFamily="34" charset="-120"/>
                <a:cs typeface="Gen Jyuu Gothic Bold" panose="020B0602020203020207" pitchFamily="34" charset="-120"/>
              </a:rPr>
              <a:t>:</a:t>
            </a:r>
            <a:r>
              <a:rPr kumimoji="0" lang="zh-TW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erlin Sans FB Demi" panose="020E0802020502020306" pitchFamily="34" charset="0"/>
                <a:ea typeface="Gen Jyuu Gothic Bold" panose="020B0602020203020207" pitchFamily="34" charset="-120"/>
                <a:cs typeface="Gen Jyuu Gothic Bold" panose="020B0602020203020207" pitchFamily="34" charset="-120"/>
              </a:rPr>
              <a:t> 作對</a:t>
            </a:r>
            <a:br>
              <a:rPr kumimoji="0" lang="en-US" altLang="zh-TW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erlin Sans FB Demi" panose="020E0802020502020306" pitchFamily="34" charset="0"/>
                <a:ea typeface="Gen Jyuu Gothic Bold" panose="020B0602020203020207" pitchFamily="34" charset="-120"/>
                <a:cs typeface="Gen Jyuu Gothic Bold" panose="020B0602020203020207" pitchFamily="34" charset="-120"/>
              </a:rPr>
            </a:br>
            <a:r>
              <a:rPr kumimoji="0" lang="zh-TW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Berlin Sans FB Demi" panose="020E0802020502020306" pitchFamily="34" charset="0"/>
                <a:ea typeface="Gen Jyuu Gothic Bold" panose="020B0602020203020207" pitchFamily="34" charset="-120"/>
                <a:cs typeface="Gen Jyuu Gothic Bold" panose="020B0602020203020207" pitchFamily="34" charset="-120"/>
              </a:rPr>
              <a:t>疾病</a:t>
            </a:r>
            <a:r>
              <a:rPr kumimoji="0" lang="zh-TW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erlin Sans FB Demi" panose="020E0802020502020306" pitchFamily="34" charset="0"/>
                <a:ea typeface="Gen Jyuu Gothic Bold" panose="020B0602020203020207" pitchFamily="34" charset="-120"/>
                <a:cs typeface="Gen Jyuu Gothic Bold" panose="020B0602020203020207" pitchFamily="34" charset="-120"/>
              </a:rPr>
              <a:t>衛教</a:t>
            </a:r>
          </a:p>
        </p:txBody>
      </p:sp>
      <p:sp>
        <p:nvSpPr>
          <p:cNvPr id="3" name="文字方塊 3">
            <a:extLst>
              <a:ext uri="{FF2B5EF4-FFF2-40B4-BE49-F238E27FC236}">
                <a16:creationId xmlns:a16="http://schemas.microsoft.com/office/drawing/2014/main" id="{16BB2BBE-0BA8-B5DB-31F1-4E8EFA756B57}"/>
              </a:ext>
            </a:extLst>
          </p:cNvPr>
          <p:cNvSpPr txBox="1"/>
          <p:nvPr/>
        </p:nvSpPr>
        <p:spPr>
          <a:xfrm>
            <a:off x="816140" y="3460392"/>
            <a:ext cx="142058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zh-TW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erlin Sans FB Demi" panose="020E0802020502020306" pitchFamily="34" charset="0"/>
                <a:ea typeface="Gen Jyuu Gothic Bold" panose="020B0602020203020207" pitchFamily="34" charset="-120"/>
                <a:cs typeface="Gen Jyuu Gothic Bold" panose="020B0602020203020207" pitchFamily="34" charset="-120"/>
              </a:rPr>
              <a:t>2</a:t>
            </a:r>
            <a:r>
              <a:rPr kumimoji="0" lang="zh-TW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erlin Sans FB Demi" panose="020E0802020502020306" pitchFamily="34" charset="0"/>
                <a:ea typeface="Gen Jyuu Gothic Bold" panose="020B0602020203020207" pitchFamily="34" charset="-120"/>
                <a:cs typeface="Gen Jyuu Gothic Bold" panose="020B0602020203020207" pitchFamily="34" charset="-120"/>
              </a:rPr>
              <a:t>分</a:t>
            </a:r>
            <a:r>
              <a:rPr kumimoji="0" lang="en-US" altLang="zh-TW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erlin Sans FB Demi" panose="020E0802020502020306" pitchFamily="34" charset="0"/>
                <a:ea typeface="Gen Jyuu Gothic Bold" panose="020B0602020203020207" pitchFamily="34" charset="-120"/>
                <a:cs typeface="Gen Jyuu Gothic Bold" panose="020B0602020203020207" pitchFamily="34" charset="-120"/>
              </a:rPr>
              <a:t>:</a:t>
            </a:r>
            <a:r>
              <a:rPr kumimoji="0" lang="zh-TW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erlin Sans FB Demi" panose="020E0802020502020306" pitchFamily="34" charset="0"/>
                <a:ea typeface="Gen Jyuu Gothic Bold" panose="020B0602020203020207" pitchFamily="34" charset="-120"/>
                <a:cs typeface="Gen Jyuu Gothic Bold" panose="020B0602020203020207" pitchFamily="34" charset="-120"/>
              </a:rPr>
              <a:t> 作對</a:t>
            </a:r>
            <a:br>
              <a:rPr kumimoji="0" lang="en-US" altLang="zh-TW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erlin Sans FB Demi" panose="020E0802020502020306" pitchFamily="34" charset="0"/>
                <a:ea typeface="Gen Jyuu Gothic Bold" panose="020B0602020203020207" pitchFamily="34" charset="-120"/>
                <a:cs typeface="Gen Jyuu Gothic Bold" panose="020B0602020203020207" pitchFamily="34" charset="-120"/>
              </a:rPr>
            </a:br>
            <a:r>
              <a:rPr kumimoji="0" lang="zh-TW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Berlin Sans FB Demi" panose="020E0802020502020306" pitchFamily="34" charset="0"/>
                <a:ea typeface="Gen Jyuu Gothic Bold" panose="020B0602020203020207" pitchFamily="34" charset="-120"/>
                <a:cs typeface="Gen Jyuu Gothic Bold" panose="020B0602020203020207" pitchFamily="34" charset="-120"/>
              </a:rPr>
              <a:t>產品</a:t>
            </a:r>
            <a:r>
              <a:rPr kumimoji="0" lang="zh-TW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erlin Sans FB Demi" panose="020E0802020502020306" pitchFamily="34" charset="0"/>
                <a:ea typeface="Gen Jyuu Gothic Bold" panose="020B0602020203020207" pitchFamily="34" charset="-120"/>
                <a:cs typeface="Gen Jyuu Gothic Bold" panose="020B0602020203020207" pitchFamily="34" charset="-120"/>
              </a:rPr>
              <a:t>衛教</a:t>
            </a:r>
          </a:p>
        </p:txBody>
      </p:sp>
      <p:sp>
        <p:nvSpPr>
          <p:cNvPr id="8" name="文字方塊 4">
            <a:extLst>
              <a:ext uri="{FF2B5EF4-FFF2-40B4-BE49-F238E27FC236}">
                <a16:creationId xmlns:a16="http://schemas.microsoft.com/office/drawing/2014/main" id="{78E12F81-ED35-5493-65CE-0BCDAEF008FF}"/>
              </a:ext>
            </a:extLst>
          </p:cNvPr>
          <p:cNvSpPr txBox="1"/>
          <p:nvPr/>
        </p:nvSpPr>
        <p:spPr>
          <a:xfrm>
            <a:off x="966495" y="5159196"/>
            <a:ext cx="141577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zh-TW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erlin Sans FB Demi" panose="020E0802020502020306" pitchFamily="34" charset="0"/>
                <a:ea typeface="Gen Jyuu Gothic Bold" panose="020B0602020203020207" pitchFamily="34" charset="-120"/>
                <a:cs typeface="Gen Jyuu Gothic Bold" panose="020B0602020203020207" pitchFamily="34" charset="-120"/>
              </a:rPr>
              <a:t>1</a:t>
            </a:r>
            <a:r>
              <a:rPr kumimoji="0" lang="zh-TW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erlin Sans FB Demi" panose="020E0802020502020306" pitchFamily="34" charset="0"/>
                <a:ea typeface="Gen Jyuu Gothic Bold" panose="020B0602020203020207" pitchFamily="34" charset="-120"/>
                <a:cs typeface="Gen Jyuu Gothic Bold" panose="020B0602020203020207" pitchFamily="34" charset="-120"/>
              </a:rPr>
              <a:t>分</a:t>
            </a:r>
            <a:r>
              <a:rPr kumimoji="0" lang="en-US" altLang="zh-TW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erlin Sans FB Demi" panose="020E0802020502020306" pitchFamily="34" charset="0"/>
                <a:ea typeface="Gen Jyuu Gothic Bold" panose="020B0602020203020207" pitchFamily="34" charset="-120"/>
                <a:cs typeface="Gen Jyuu Gothic Bold" panose="020B0602020203020207" pitchFamily="34" charset="-120"/>
              </a:rPr>
              <a:t>:</a:t>
            </a:r>
            <a:r>
              <a:rPr kumimoji="0" lang="zh-TW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erlin Sans FB Demi" panose="020E0802020502020306" pitchFamily="34" charset="0"/>
                <a:ea typeface="Gen Jyuu Gothic Bold" panose="020B0602020203020207" pitchFamily="34" charset="-120"/>
                <a:cs typeface="Gen Jyuu Gothic Bold" panose="020B0602020203020207" pitchFamily="34" charset="-120"/>
              </a:rPr>
              <a:t> 作對</a:t>
            </a:r>
            <a:br>
              <a:rPr kumimoji="0" lang="en-US" altLang="zh-TW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erlin Sans FB Demi" panose="020E0802020502020306" pitchFamily="34" charset="0"/>
                <a:ea typeface="Gen Jyuu Gothic Bold" panose="020B0602020203020207" pitchFamily="34" charset="-120"/>
                <a:cs typeface="Gen Jyuu Gothic Bold" panose="020B0602020203020207" pitchFamily="34" charset="-120"/>
              </a:rPr>
            </a:br>
            <a:r>
              <a:rPr kumimoji="0" lang="zh-TW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erlin Sans FB Demi" panose="020E0802020502020306" pitchFamily="34" charset="0"/>
                <a:ea typeface="Gen Jyuu Gothic Bold" panose="020B0602020203020207" pitchFamily="34" charset="-120"/>
                <a:cs typeface="Gen Jyuu Gothic Bold" panose="020B0602020203020207" pitchFamily="34" charset="-120"/>
              </a:rPr>
              <a:t>產品</a:t>
            </a:r>
            <a:r>
              <a:rPr kumimoji="0" lang="zh-TW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Berlin Sans FB Demi" panose="020E0802020502020306" pitchFamily="34" charset="0"/>
                <a:ea typeface="Gen Jyuu Gothic Bold" panose="020B0602020203020207" pitchFamily="34" charset="-120"/>
                <a:cs typeface="Gen Jyuu Gothic Bold" panose="020B0602020203020207" pitchFamily="34" charset="-120"/>
              </a:rPr>
              <a:t>搭配</a:t>
            </a:r>
          </a:p>
        </p:txBody>
      </p:sp>
      <p:sp>
        <p:nvSpPr>
          <p:cNvPr id="10" name="文字方塊 5">
            <a:extLst>
              <a:ext uri="{FF2B5EF4-FFF2-40B4-BE49-F238E27FC236}">
                <a16:creationId xmlns:a16="http://schemas.microsoft.com/office/drawing/2014/main" id="{230152A2-6679-CE34-07F8-12BAB59A37B2}"/>
              </a:ext>
            </a:extLst>
          </p:cNvPr>
          <p:cNvSpPr txBox="1"/>
          <p:nvPr/>
        </p:nvSpPr>
        <p:spPr>
          <a:xfrm>
            <a:off x="10788698" y="874902"/>
            <a:ext cx="141577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zh-TW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24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Berlin Sans FB Demi" panose="020E0802020502020306" pitchFamily="34" charset="0"/>
                <a:ea typeface="Gen Jyuu Gothic Bold" panose="020B0602020203020207" pitchFamily="34" charset="-120"/>
                <a:cs typeface="Gen Jyuu Gothic Bold" panose="020B0602020203020207" pitchFamily="34" charset="-120"/>
              </a:rPr>
              <a:t>5</a:t>
            </a:r>
            <a:r>
              <a:rPr kumimoji="0" lang="zh-TW" alt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Berlin Sans FB Demi" panose="020E0802020502020306" pitchFamily="34" charset="0"/>
                <a:ea typeface="Gen Jyuu Gothic Bold" panose="020B0602020203020207" pitchFamily="34" charset="-120"/>
                <a:cs typeface="Gen Jyuu Gothic Bold" panose="020B0602020203020207" pitchFamily="34" charset="-120"/>
              </a:rPr>
              <a:t>分</a:t>
            </a:r>
            <a:r>
              <a:rPr kumimoji="0" lang="en-US" altLang="zh-TW" sz="24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Berlin Sans FB Demi" panose="020E0802020502020306" pitchFamily="34" charset="0"/>
                <a:ea typeface="Gen Jyuu Gothic Bold" panose="020B0602020203020207" pitchFamily="34" charset="-120"/>
                <a:cs typeface="Gen Jyuu Gothic Bold" panose="020B0602020203020207" pitchFamily="34" charset="-120"/>
              </a:rPr>
              <a:t>:</a:t>
            </a:r>
            <a:r>
              <a:rPr kumimoji="0" lang="zh-TW" alt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Berlin Sans FB Demi" panose="020E0802020502020306" pitchFamily="34" charset="0"/>
                <a:ea typeface="Gen Jyuu Gothic Bold" panose="020B0602020203020207" pitchFamily="34" charset="-120"/>
                <a:cs typeface="Gen Jyuu Gothic Bold" panose="020B0602020203020207" pitchFamily="34" charset="-120"/>
              </a:rPr>
              <a:t> </a:t>
            </a:r>
            <a:endParaRPr kumimoji="0" lang="en-US" altLang="zh-TW" sz="24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Berlin Sans FB Demi" panose="020E0802020502020306" pitchFamily="34" charset="0"/>
              <a:ea typeface="Gen Jyuu Gothic Bold" panose="020B0602020203020207" pitchFamily="34" charset="-120"/>
              <a:cs typeface="Gen Jyuu Gothic Bold" panose="020B0602020203020207" pitchFamily="34" charset="-12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Berlin Sans FB Demi" panose="020E0802020502020306" pitchFamily="34" charset="0"/>
                <a:ea typeface="Gen Jyuu Gothic Bold" panose="020B0602020203020207" pitchFamily="34" charset="-120"/>
                <a:cs typeface="Gen Jyuu Gothic Bold" panose="020B0602020203020207" pitchFamily="34" charset="-120"/>
              </a:rPr>
              <a:t>選</a:t>
            </a:r>
            <a:r>
              <a:rPr kumimoji="0" lang="zh-TW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Berlin Sans FB Demi" panose="020E0802020502020306" pitchFamily="34" charset="0"/>
                <a:ea typeface="Gen Jyuu Gothic Bold" panose="020B0602020203020207" pitchFamily="34" charset="-120"/>
                <a:cs typeface="Gen Jyuu Gothic Bold" panose="020B0602020203020207" pitchFamily="34" charset="-120"/>
              </a:rPr>
              <a:t>對</a:t>
            </a:r>
            <a:r>
              <a:rPr kumimoji="0" lang="zh-TW" alt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Berlin Sans FB Demi" panose="020E0802020502020306" pitchFamily="34" charset="0"/>
                <a:ea typeface="Gen Jyuu Gothic Bold" panose="020B0602020203020207" pitchFamily="34" charset="-120"/>
                <a:cs typeface="Gen Jyuu Gothic Bold" panose="020B0602020203020207" pitchFamily="34" charset="-120"/>
              </a:rPr>
              <a:t>產品</a:t>
            </a:r>
          </a:p>
        </p:txBody>
      </p:sp>
      <p:sp>
        <p:nvSpPr>
          <p:cNvPr id="12" name="文字方塊 11">
            <a:extLst>
              <a:ext uri="{FF2B5EF4-FFF2-40B4-BE49-F238E27FC236}">
                <a16:creationId xmlns:a16="http://schemas.microsoft.com/office/drawing/2014/main" id="{A715ABBA-DB98-B39E-411C-FED3E57B87AD}"/>
              </a:ext>
            </a:extLst>
          </p:cNvPr>
          <p:cNvSpPr txBox="1"/>
          <p:nvPr/>
        </p:nvSpPr>
        <p:spPr>
          <a:xfrm>
            <a:off x="3990606" y="-29076"/>
            <a:ext cx="141577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zh-TW" altLang="en-US" sz="2400" dirty="0">
                <a:solidFill>
                  <a:prstClr val="black"/>
                </a:solidFill>
                <a:latin typeface="Berlin Sans FB Demi" panose="020E0802020502020306" pitchFamily="34" charset="0"/>
                <a:ea typeface="Gen Jyuu Gothic Bold" panose="020B0602020203020207" pitchFamily="34" charset="-120"/>
                <a:cs typeface="Gen Jyuu Gothic Bold" panose="020B0602020203020207" pitchFamily="34" charset="-120"/>
              </a:rPr>
              <a:t>問對問題</a:t>
            </a:r>
            <a:endParaRPr lang="en-US" altLang="zh-TW" sz="2400" dirty="0">
              <a:solidFill>
                <a:prstClr val="black"/>
              </a:solidFill>
              <a:latin typeface="Berlin Sans FB Demi" panose="020E0802020502020306" pitchFamily="34" charset="0"/>
              <a:ea typeface="Gen Jyuu Gothic Bold" panose="020B0602020203020207" pitchFamily="34" charset="-120"/>
              <a:cs typeface="Gen Jyuu Gothic Bold" panose="020B0602020203020207" pitchFamily="34" charset="-120"/>
            </a:endParaRPr>
          </a:p>
          <a:p>
            <a:r>
              <a:rPr lang="en-US" altLang="zh-TW" sz="2400" dirty="0">
                <a:solidFill>
                  <a:srgbClr val="FF0000"/>
                </a:solidFill>
                <a:latin typeface="Berlin Sans FB Demi" panose="020E0802020502020306" pitchFamily="34" charset="0"/>
              </a:rPr>
              <a:t>ABC</a:t>
            </a:r>
            <a:endParaRPr lang="zh-TW" altLang="en-US" sz="2400" dirty="0">
              <a:solidFill>
                <a:srgbClr val="FF0000"/>
              </a:solidFill>
              <a:latin typeface="Berlin Sans FB Demi" panose="020E0802020502020306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778602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2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2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500"/>
                            </p:stCondLst>
                            <p:childTnLst>
                              <p:par>
                                <p:cTn id="5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1500"/>
                            </p:stCondLst>
                            <p:childTnLst>
                              <p:par>
                                <p:cTn id="56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6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1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17" grpId="0" animBg="1"/>
      <p:bldP spid="18" grpId="0" animBg="1"/>
      <p:bldP spid="19" grpId="0" animBg="1"/>
      <p:bldP spid="20" grpId="0"/>
      <p:bldP spid="23" grpId="0"/>
      <p:bldP spid="25" grpId="0"/>
      <p:bldP spid="26" grpId="0"/>
      <p:bldP spid="2" grpId="0"/>
      <p:bldP spid="3" grpId="0"/>
      <p:bldP spid="8" grpId="0"/>
      <p:bldP spid="10" grpId="0"/>
      <p:bldP spid="1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0D2969D-0189-0051-BE95-828BE6367E7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格 3">
            <a:extLst>
              <a:ext uri="{FF2B5EF4-FFF2-40B4-BE49-F238E27FC236}">
                <a16:creationId xmlns:a16="http://schemas.microsoft.com/office/drawing/2014/main" id="{891B2620-3435-E0D3-3B65-A316204DB51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797760"/>
              </p:ext>
            </p:extLst>
          </p:nvPr>
        </p:nvGraphicFramePr>
        <p:xfrm>
          <a:off x="0" y="0"/>
          <a:ext cx="12192000" cy="685800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4064000">
                  <a:extLst>
                    <a:ext uri="{9D8B030D-6E8A-4147-A177-3AD203B41FA5}">
                      <a16:colId xmlns:a16="http://schemas.microsoft.com/office/drawing/2014/main" val="158868840"/>
                    </a:ext>
                  </a:extLst>
                </a:gridCol>
                <a:gridCol w="4064000">
                  <a:extLst>
                    <a:ext uri="{9D8B030D-6E8A-4147-A177-3AD203B41FA5}">
                      <a16:colId xmlns:a16="http://schemas.microsoft.com/office/drawing/2014/main" val="4106266775"/>
                    </a:ext>
                  </a:extLst>
                </a:gridCol>
                <a:gridCol w="4064000">
                  <a:extLst>
                    <a:ext uri="{9D8B030D-6E8A-4147-A177-3AD203B41FA5}">
                      <a16:colId xmlns:a16="http://schemas.microsoft.com/office/drawing/2014/main" val="2846383452"/>
                    </a:ext>
                  </a:extLst>
                </a:gridCol>
              </a:tblGrid>
              <a:tr h="171450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dirty="0">
                          <a:latin typeface="Gen Jyuu Gothic Heavy" panose="020B0702020203020207" pitchFamily="34" charset="-120"/>
                          <a:ea typeface="Gen Jyuu Gothic Heavy" panose="020B0702020203020207" pitchFamily="34" charset="-120"/>
                          <a:cs typeface="Gen Jyuu Gothic Heavy" panose="020B0702020203020207" pitchFamily="34" charset="-120"/>
                        </a:rPr>
                        <a:t>症狀</a:t>
                      </a:r>
                      <a:r>
                        <a:rPr lang="en-US" altLang="zh-TW" dirty="0">
                          <a:latin typeface="Gen Jyuu Gothic Heavy" panose="020B0702020203020207" pitchFamily="34" charset="-120"/>
                          <a:ea typeface="Gen Jyuu Gothic Heavy" panose="020B0702020203020207" pitchFamily="34" charset="-120"/>
                          <a:cs typeface="Gen Jyuu Gothic Heavy" panose="020B0702020203020207" pitchFamily="34" charset="-120"/>
                        </a:rPr>
                        <a:t>:</a:t>
                      </a:r>
                      <a:r>
                        <a:rPr lang="zh-TW" altLang="en-US" dirty="0">
                          <a:latin typeface="Gen Jyuu Gothic Heavy" panose="020B0702020203020207" pitchFamily="34" charset="-120"/>
                          <a:ea typeface="Gen Jyuu Gothic Heavy" panose="020B0702020203020207" pitchFamily="34" charset="-120"/>
                          <a:cs typeface="Gen Jyuu Gothic Heavy" panose="020B0702020203020207" pitchFamily="34" charset="-120"/>
                        </a:rPr>
                        <a:t>  </a:t>
                      </a:r>
                      <a:r>
                        <a:rPr lang="en-US" altLang="zh-TW" sz="1800" dirty="0">
                          <a:solidFill>
                            <a:srgbClr val="FFFF00"/>
                          </a:solidFill>
                          <a:latin typeface="Berlin Sans FB Demi" panose="020E0802020502020306" pitchFamily="34" charset="0"/>
                          <a:ea typeface="Gen Jyuu Gothic Heavy" panose="020B0702020203020207" pitchFamily="34" charset="-120"/>
                          <a:cs typeface="Gen Jyuu Gothic Heavy" panose="020B0702020203020207" pitchFamily="34" charset="-120"/>
                        </a:rPr>
                        <a:t>MISSION</a:t>
                      </a:r>
                      <a:r>
                        <a:rPr lang="zh-TW" altLang="en-US" sz="1800" dirty="0">
                          <a:solidFill>
                            <a:srgbClr val="FFFF00"/>
                          </a:solidFill>
                          <a:latin typeface="Berlin Sans FB Demi" panose="020E0802020502020306" pitchFamily="34" charset="0"/>
                          <a:ea typeface="Gen Jyuu Gothic Heavy" panose="020B0702020203020207" pitchFamily="34" charset="-120"/>
                          <a:cs typeface="Gen Jyuu Gothic Heavy" panose="020B0702020203020207" pitchFamily="34" charset="-120"/>
                        </a:rPr>
                        <a:t> </a:t>
                      </a:r>
                      <a:r>
                        <a:rPr lang="en-US" altLang="zh-TW" sz="1800" dirty="0">
                          <a:solidFill>
                            <a:srgbClr val="FFFF00"/>
                          </a:solidFill>
                          <a:latin typeface="Berlin Sans FB Demi" panose="020E0802020502020306" pitchFamily="34" charset="0"/>
                          <a:ea typeface="Gen Jyuu Gothic Heavy" panose="020B0702020203020207" pitchFamily="34" charset="-120"/>
                          <a:cs typeface="Gen Jyuu Gothic Heavy" panose="020B0702020203020207" pitchFamily="34" charset="-120"/>
                        </a:rPr>
                        <a:t>2 :   T Score &lt; -3</a:t>
                      </a:r>
                      <a:endParaRPr lang="en-US" altLang="zh-TW" dirty="0">
                        <a:solidFill>
                          <a:srgbClr val="FFFF00"/>
                        </a:solidFill>
                        <a:latin typeface="Gen Jyuu Gothic Heavy" panose="020B0702020203020207" pitchFamily="34" charset="-120"/>
                        <a:ea typeface="Gen Jyuu Gothic Heavy" panose="020B0702020203020207" pitchFamily="34" charset="-120"/>
                        <a:cs typeface="Gen Jyuu Gothic Heavy" panose="020B0702020203020207" pitchFamily="34" charset="-120"/>
                      </a:endParaRPr>
                    </a:p>
                    <a:p>
                      <a:endParaRPr lang="en-US" altLang="zh-TW" dirty="0">
                        <a:latin typeface="Gen Jyuu Gothic Heavy" panose="020B0702020203020207" pitchFamily="34" charset="-120"/>
                        <a:ea typeface="Gen Jyuu Gothic Heavy" panose="020B0702020203020207" pitchFamily="34" charset="-120"/>
                        <a:cs typeface="Gen Jyuu Gothic Heavy" panose="020B0702020203020207" pitchFamily="34" charset="-120"/>
                      </a:endParaRPr>
                    </a:p>
                    <a:p>
                      <a:r>
                        <a:rPr lang="zh-TW" altLang="en-US" sz="6000" dirty="0">
                          <a:solidFill>
                            <a:schemeClr val="bg1"/>
                          </a:solidFill>
                          <a:latin typeface="Gen Jyuu Gothic Heavy" panose="020B0702020203020207" pitchFamily="34" charset="-120"/>
                          <a:ea typeface="Gen Jyuu Gothic Heavy" panose="020B0702020203020207" pitchFamily="34" charset="-120"/>
                          <a:cs typeface="Gen Jyuu Gothic Heavy" panose="020B0702020203020207" pitchFamily="34" charset="-120"/>
                        </a:rPr>
                        <a:t>骨質疏鬆</a:t>
                      </a:r>
                      <a:endParaRPr lang="zh-TW" altLang="en-US" dirty="0">
                        <a:solidFill>
                          <a:schemeClr val="bg1"/>
                        </a:solidFill>
                        <a:latin typeface="Gen Jyuu Gothic Heavy" panose="020B0702020203020207" pitchFamily="34" charset="-120"/>
                        <a:ea typeface="Gen Jyuu Gothic Heavy" panose="020B0702020203020207" pitchFamily="34" charset="-120"/>
                        <a:cs typeface="Gen Jyuu Gothic Heavy" panose="020B0702020203020207" pitchFamily="34" charset="-120"/>
                      </a:endParaRPr>
                    </a:p>
                  </a:txBody>
                  <a:tcP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solidFill>
                      <a:srgbClr val="E2E3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en-US" dirty="0">
                        <a:latin typeface="Gen Jyuu Gothic Heavy" panose="020B0702020203020207" pitchFamily="34" charset="-120"/>
                        <a:ea typeface="Gen Jyuu Gothic Heavy" panose="020B0702020203020207" pitchFamily="34" charset="-120"/>
                        <a:cs typeface="Gen Jyuu Gothic Heavy" panose="020B0702020203020207" pitchFamily="34" charset="-120"/>
                      </a:endParaRPr>
                    </a:p>
                    <a:p>
                      <a:endParaRPr lang="zh-TW" altLang="en-US" dirty="0"/>
                    </a:p>
                  </a:txBody>
                  <a:tcPr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11003140"/>
                  </a:ext>
                </a:extLst>
              </a:tr>
              <a:tr h="1714500">
                <a:tc gridSpan="3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solidFill>
                      <a:srgbClr val="1CB5E0">
                        <a:alpha val="30000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solidFill>
                      <a:srgbClr val="1CB5E0">
                        <a:alpha val="3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90165817"/>
                  </a:ext>
                </a:extLst>
              </a:tr>
              <a:tr h="1714500">
                <a:tc gridSpan="3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solidFill>
                      <a:srgbClr val="E2E3E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solidFill>
                      <a:srgbClr val="E2E3E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92620868"/>
                  </a:ext>
                </a:extLst>
              </a:tr>
              <a:tr h="1714500">
                <a:tc gridSpan="3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solidFill>
                      <a:srgbClr val="1CB5E0">
                        <a:alpha val="30000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solidFill>
                      <a:srgbClr val="1CB5E0">
                        <a:alpha val="3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75363773"/>
                  </a:ext>
                </a:extLst>
              </a:tr>
            </a:tbl>
          </a:graphicData>
        </a:graphic>
      </p:graphicFrame>
      <p:grpSp>
        <p:nvGrpSpPr>
          <p:cNvPr id="15" name="群組 14">
            <a:extLst>
              <a:ext uri="{FF2B5EF4-FFF2-40B4-BE49-F238E27FC236}">
                <a16:creationId xmlns:a16="http://schemas.microsoft.com/office/drawing/2014/main" id="{121A16B1-7837-6A5B-1657-3C21649B8448}"/>
              </a:ext>
            </a:extLst>
          </p:cNvPr>
          <p:cNvGrpSpPr>
            <a:grpSpLocks/>
          </p:cNvGrpSpPr>
          <p:nvPr/>
        </p:nvGrpSpPr>
        <p:grpSpPr>
          <a:xfrm>
            <a:off x="8148638" y="2805786"/>
            <a:ext cx="4043362" cy="4049991"/>
            <a:chOff x="9183091" y="4475589"/>
            <a:chExt cx="2103005" cy="2103005"/>
          </a:xfrm>
          <a:solidFill>
            <a:srgbClr val="0E5B93">
              <a:alpha val="50000"/>
            </a:srgbClr>
          </a:solidFill>
        </p:grpSpPr>
        <p:grpSp>
          <p:nvGrpSpPr>
            <p:cNvPr id="21" name="群組 20">
              <a:extLst>
                <a:ext uri="{FF2B5EF4-FFF2-40B4-BE49-F238E27FC236}">
                  <a16:creationId xmlns:a16="http://schemas.microsoft.com/office/drawing/2014/main" id="{6D40BF5B-7432-0EE7-BB88-262CEB54BF3C}"/>
                </a:ext>
              </a:extLst>
            </p:cNvPr>
            <p:cNvGrpSpPr/>
            <p:nvPr/>
          </p:nvGrpSpPr>
          <p:grpSpPr>
            <a:xfrm rot="2700000">
              <a:off x="9183091" y="4475589"/>
              <a:ext cx="2103005" cy="2103005"/>
              <a:chOff x="9285315" y="4586316"/>
              <a:chExt cx="311112" cy="311112"/>
            </a:xfrm>
            <a:grpFill/>
          </p:grpSpPr>
          <p:sp>
            <p:nvSpPr>
              <p:cNvPr id="27" name="圓形: 空心 26">
                <a:extLst>
                  <a:ext uri="{FF2B5EF4-FFF2-40B4-BE49-F238E27FC236}">
                    <a16:creationId xmlns:a16="http://schemas.microsoft.com/office/drawing/2014/main" id="{FBB95CF1-2E10-6C0D-34F7-E8F572312886}"/>
                  </a:ext>
                </a:extLst>
              </p:cNvPr>
              <p:cNvSpPr/>
              <p:nvPr/>
            </p:nvSpPr>
            <p:spPr>
              <a:xfrm flipH="1">
                <a:off x="9285315" y="4586316"/>
                <a:ext cx="311112" cy="311112"/>
              </a:xfrm>
              <a:prstGeom prst="donut">
                <a:avLst>
                  <a:gd name="adj" fmla="val 12843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zh-TW" altLang="en-US" dirty="0"/>
              </a:p>
            </p:txBody>
          </p:sp>
          <p:cxnSp>
            <p:nvCxnSpPr>
              <p:cNvPr id="28" name="直線接點 27">
                <a:extLst>
                  <a:ext uri="{FF2B5EF4-FFF2-40B4-BE49-F238E27FC236}">
                    <a16:creationId xmlns:a16="http://schemas.microsoft.com/office/drawing/2014/main" id="{D7BFAA12-A395-9B0D-9C6D-681C3D4B9A7F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317955" y="4745630"/>
                <a:ext cx="241300" cy="0"/>
              </a:xfrm>
              <a:prstGeom prst="line">
                <a:avLst/>
              </a:prstGeom>
              <a:grpFill/>
              <a:ln w="190500">
                <a:solidFill>
                  <a:srgbClr val="0E5B93">
                    <a:alpha val="50000"/>
                  </a:srgb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2" name="文字方塊 21">
              <a:extLst>
                <a:ext uri="{FF2B5EF4-FFF2-40B4-BE49-F238E27FC236}">
                  <a16:creationId xmlns:a16="http://schemas.microsoft.com/office/drawing/2014/main" id="{5B7AA157-4B6D-78AE-C08D-8FD8CD2C772F}"/>
                </a:ext>
              </a:extLst>
            </p:cNvPr>
            <p:cNvSpPr txBox="1"/>
            <p:nvPr/>
          </p:nvSpPr>
          <p:spPr>
            <a:xfrm rot="2700000">
              <a:off x="9965193" y="5087030"/>
              <a:ext cx="1014115" cy="365665"/>
            </a:xfrm>
            <a:custGeom>
              <a:avLst/>
              <a:gdLst/>
              <a:ahLst/>
              <a:cxnLst/>
              <a:rect l="l" t="t" r="r" b="b"/>
              <a:pathLst>
                <a:path w="4164678" h="1501681">
                  <a:moveTo>
                    <a:pt x="5179" y="1444122"/>
                  </a:moveTo>
                  <a:lnTo>
                    <a:pt x="5380" y="1445358"/>
                  </a:lnTo>
                  <a:lnTo>
                    <a:pt x="5323" y="1445920"/>
                  </a:lnTo>
                  <a:cubicBezTo>
                    <a:pt x="5227" y="1446520"/>
                    <a:pt x="5179" y="1445920"/>
                    <a:pt x="5179" y="1444122"/>
                  </a:cubicBezTo>
                  <a:close/>
                  <a:moveTo>
                    <a:pt x="1015549" y="535507"/>
                  </a:moveTo>
                  <a:cubicBezTo>
                    <a:pt x="1019147" y="535507"/>
                    <a:pt x="1020410" y="535679"/>
                    <a:pt x="1019339" y="536021"/>
                  </a:cubicBezTo>
                  <a:lnTo>
                    <a:pt x="1018832" y="536098"/>
                  </a:lnTo>
                  <a:close/>
                  <a:moveTo>
                    <a:pt x="1260902" y="31864"/>
                  </a:moveTo>
                  <a:cubicBezTo>
                    <a:pt x="1311609" y="31864"/>
                    <a:pt x="1388183" y="32549"/>
                    <a:pt x="1490625" y="33919"/>
                  </a:cubicBezTo>
                  <a:cubicBezTo>
                    <a:pt x="1593067" y="35290"/>
                    <a:pt x="1669641" y="35975"/>
                    <a:pt x="1720348" y="35975"/>
                  </a:cubicBezTo>
                  <a:cubicBezTo>
                    <a:pt x="1764203" y="35975"/>
                    <a:pt x="1780991" y="35632"/>
                    <a:pt x="1770712" y="34947"/>
                  </a:cubicBezTo>
                  <a:cubicBezTo>
                    <a:pt x="1794010" y="37003"/>
                    <a:pt x="1805659" y="44540"/>
                    <a:pt x="1805659" y="57560"/>
                  </a:cubicBezTo>
                  <a:cubicBezTo>
                    <a:pt x="1805659" y="136361"/>
                    <a:pt x="1802062" y="254906"/>
                    <a:pt x="1794867" y="413194"/>
                  </a:cubicBezTo>
                  <a:cubicBezTo>
                    <a:pt x="1787672" y="571482"/>
                    <a:pt x="1784074" y="690027"/>
                    <a:pt x="1784074" y="768828"/>
                  </a:cubicBezTo>
                  <a:cubicBezTo>
                    <a:pt x="1784074" y="777736"/>
                    <a:pt x="1783732" y="793154"/>
                    <a:pt x="1783046" y="815081"/>
                  </a:cubicBezTo>
                  <a:cubicBezTo>
                    <a:pt x="1782361" y="837008"/>
                    <a:pt x="1782019" y="853796"/>
                    <a:pt x="1782019" y="865445"/>
                  </a:cubicBezTo>
                  <a:cubicBezTo>
                    <a:pt x="1782019" y="997694"/>
                    <a:pt x="1822790" y="1063819"/>
                    <a:pt x="1904332" y="1063819"/>
                  </a:cubicBezTo>
                  <a:cubicBezTo>
                    <a:pt x="1970800" y="1063819"/>
                    <a:pt x="2004033" y="1012770"/>
                    <a:pt x="2004033" y="910670"/>
                  </a:cubicBezTo>
                  <a:cubicBezTo>
                    <a:pt x="2004033" y="817479"/>
                    <a:pt x="2001121" y="677350"/>
                    <a:pt x="1995296" y="490282"/>
                  </a:cubicBezTo>
                  <a:cubicBezTo>
                    <a:pt x="1989472" y="303214"/>
                    <a:pt x="1986560" y="163085"/>
                    <a:pt x="1986560" y="69894"/>
                  </a:cubicBezTo>
                  <a:cubicBezTo>
                    <a:pt x="1986560" y="49337"/>
                    <a:pt x="1992384" y="38716"/>
                    <a:pt x="2004033" y="38031"/>
                  </a:cubicBezTo>
                  <a:cubicBezTo>
                    <a:pt x="2028701" y="35290"/>
                    <a:pt x="2071528" y="34947"/>
                    <a:pt x="2132514" y="37003"/>
                  </a:cubicBezTo>
                  <a:cubicBezTo>
                    <a:pt x="2214741" y="39059"/>
                    <a:pt x="2259281" y="40086"/>
                    <a:pt x="2266133" y="40086"/>
                  </a:cubicBezTo>
                  <a:cubicBezTo>
                    <a:pt x="2294913" y="40086"/>
                    <a:pt x="2338082" y="38716"/>
                    <a:pt x="2395642" y="35975"/>
                  </a:cubicBezTo>
                  <a:cubicBezTo>
                    <a:pt x="2453201" y="33234"/>
                    <a:pt x="2496370" y="31864"/>
                    <a:pt x="2525150" y="31864"/>
                  </a:cubicBezTo>
                  <a:cubicBezTo>
                    <a:pt x="2542281" y="31864"/>
                    <a:pt x="2550846" y="40086"/>
                    <a:pt x="2550846" y="56532"/>
                  </a:cubicBezTo>
                  <a:cubicBezTo>
                    <a:pt x="2550846" y="136019"/>
                    <a:pt x="2547592" y="255077"/>
                    <a:pt x="2541082" y="413708"/>
                  </a:cubicBezTo>
                  <a:cubicBezTo>
                    <a:pt x="2534572" y="572338"/>
                    <a:pt x="2531317" y="691397"/>
                    <a:pt x="2531317" y="770884"/>
                  </a:cubicBezTo>
                  <a:cubicBezTo>
                    <a:pt x="2531317" y="793496"/>
                    <a:pt x="2531660" y="827072"/>
                    <a:pt x="2532345" y="871612"/>
                  </a:cubicBezTo>
                  <a:cubicBezTo>
                    <a:pt x="2533030" y="916152"/>
                    <a:pt x="2533373" y="949729"/>
                    <a:pt x="2533373" y="972341"/>
                  </a:cubicBezTo>
                  <a:cubicBezTo>
                    <a:pt x="2533373" y="1162835"/>
                    <a:pt x="2505964" y="1289945"/>
                    <a:pt x="2451145" y="1353671"/>
                  </a:cubicBezTo>
                  <a:cubicBezTo>
                    <a:pt x="2368232" y="1452344"/>
                    <a:pt x="2167118" y="1501681"/>
                    <a:pt x="1847801" y="1501681"/>
                  </a:cubicBezTo>
                  <a:cubicBezTo>
                    <a:pt x="1667585" y="1501681"/>
                    <a:pt x="1534308" y="1483522"/>
                    <a:pt x="1447969" y="1447205"/>
                  </a:cubicBezTo>
                  <a:cubicBezTo>
                    <a:pt x="1367112" y="1412944"/>
                    <a:pt x="1312979" y="1356070"/>
                    <a:pt x="1285570" y="1276583"/>
                  </a:cubicBezTo>
                  <a:cubicBezTo>
                    <a:pt x="1265013" y="1215598"/>
                    <a:pt x="1254735" y="1115211"/>
                    <a:pt x="1254735" y="975425"/>
                  </a:cubicBezTo>
                  <a:cubicBezTo>
                    <a:pt x="1254735" y="955553"/>
                    <a:pt x="1255077" y="923005"/>
                    <a:pt x="1255762" y="877779"/>
                  </a:cubicBezTo>
                  <a:cubicBezTo>
                    <a:pt x="1255762" y="832554"/>
                    <a:pt x="1255762" y="796922"/>
                    <a:pt x="1255762" y="770884"/>
                  </a:cubicBezTo>
                  <a:cubicBezTo>
                    <a:pt x="1255762" y="691397"/>
                    <a:pt x="1252508" y="571996"/>
                    <a:pt x="1245998" y="412680"/>
                  </a:cubicBezTo>
                  <a:cubicBezTo>
                    <a:pt x="1239488" y="253364"/>
                    <a:pt x="1236234" y="133963"/>
                    <a:pt x="1236234" y="54476"/>
                  </a:cubicBezTo>
                  <a:cubicBezTo>
                    <a:pt x="1236234" y="39401"/>
                    <a:pt x="1244456" y="31864"/>
                    <a:pt x="1260902" y="31864"/>
                  </a:cubicBezTo>
                  <a:close/>
                  <a:moveTo>
                    <a:pt x="1027883" y="11307"/>
                  </a:moveTo>
                  <a:cubicBezTo>
                    <a:pt x="1069682" y="11307"/>
                    <a:pt x="1093665" y="33577"/>
                    <a:pt x="1099832" y="78117"/>
                  </a:cubicBezTo>
                  <a:cubicBezTo>
                    <a:pt x="1098462" y="115804"/>
                    <a:pt x="1099832" y="171308"/>
                    <a:pt x="1103944" y="244627"/>
                  </a:cubicBezTo>
                  <a:cubicBezTo>
                    <a:pt x="1125186" y="378932"/>
                    <a:pt x="1135807" y="454650"/>
                    <a:pt x="1135807" y="471781"/>
                  </a:cubicBezTo>
                  <a:cubicBezTo>
                    <a:pt x="1135807" y="486171"/>
                    <a:pt x="1128612" y="493366"/>
                    <a:pt x="1114222" y="493366"/>
                  </a:cubicBezTo>
                  <a:cubicBezTo>
                    <a:pt x="1108740" y="493366"/>
                    <a:pt x="1099147" y="492680"/>
                    <a:pt x="1085443" y="491310"/>
                  </a:cubicBezTo>
                  <a:cubicBezTo>
                    <a:pt x="912765" y="467327"/>
                    <a:pt x="787368" y="455335"/>
                    <a:pt x="709252" y="455335"/>
                  </a:cubicBezTo>
                  <a:cubicBezTo>
                    <a:pt x="653063" y="455335"/>
                    <a:pt x="626339" y="454993"/>
                    <a:pt x="629080" y="454308"/>
                  </a:cubicBezTo>
                  <a:cubicBezTo>
                    <a:pt x="589336" y="457734"/>
                    <a:pt x="569465" y="469383"/>
                    <a:pt x="569465" y="489254"/>
                  </a:cubicBezTo>
                  <a:cubicBezTo>
                    <a:pt x="569465" y="520775"/>
                    <a:pt x="601670" y="540304"/>
                    <a:pt x="666082" y="547841"/>
                  </a:cubicBezTo>
                  <a:cubicBezTo>
                    <a:pt x="678416" y="549212"/>
                    <a:pt x="721928" y="549897"/>
                    <a:pt x="796618" y="549897"/>
                  </a:cubicBezTo>
                  <a:cubicBezTo>
                    <a:pt x="854178" y="549897"/>
                    <a:pt x="904199" y="547841"/>
                    <a:pt x="946684" y="543730"/>
                  </a:cubicBezTo>
                  <a:cubicBezTo>
                    <a:pt x="976834" y="540989"/>
                    <a:pt x="997648" y="538933"/>
                    <a:pt x="1009125" y="537563"/>
                  </a:cubicBezTo>
                  <a:lnTo>
                    <a:pt x="1018832" y="536098"/>
                  </a:lnTo>
                  <a:lnTo>
                    <a:pt x="1027691" y="537691"/>
                  </a:lnTo>
                  <a:cubicBezTo>
                    <a:pt x="1038098" y="542060"/>
                    <a:pt x="1043301" y="552981"/>
                    <a:pt x="1043301" y="570454"/>
                  </a:cubicBezTo>
                  <a:cubicBezTo>
                    <a:pt x="1043301" y="592381"/>
                    <a:pt x="1041759" y="625615"/>
                    <a:pt x="1038676" y="670155"/>
                  </a:cubicBezTo>
                  <a:cubicBezTo>
                    <a:pt x="1035592" y="714695"/>
                    <a:pt x="1034050" y="747928"/>
                    <a:pt x="1034050" y="769856"/>
                  </a:cubicBezTo>
                  <a:cubicBezTo>
                    <a:pt x="1034050" y="791783"/>
                    <a:pt x="1034736" y="824332"/>
                    <a:pt x="1036106" y="867501"/>
                  </a:cubicBezTo>
                  <a:cubicBezTo>
                    <a:pt x="1037476" y="910670"/>
                    <a:pt x="1038162" y="942876"/>
                    <a:pt x="1038162" y="964118"/>
                  </a:cubicBezTo>
                  <a:cubicBezTo>
                    <a:pt x="1038162" y="979879"/>
                    <a:pt x="1027541" y="987759"/>
                    <a:pt x="1006299" y="987759"/>
                  </a:cubicBezTo>
                  <a:cubicBezTo>
                    <a:pt x="1012466" y="987759"/>
                    <a:pt x="982658" y="983647"/>
                    <a:pt x="916876" y="975425"/>
                  </a:cubicBezTo>
                  <a:cubicBezTo>
                    <a:pt x="843557" y="965831"/>
                    <a:pt x="758931" y="961035"/>
                    <a:pt x="662999" y="961035"/>
                  </a:cubicBezTo>
                  <a:cubicBezTo>
                    <a:pt x="600643" y="961035"/>
                    <a:pt x="569465" y="978165"/>
                    <a:pt x="569465" y="1012427"/>
                  </a:cubicBezTo>
                  <a:cubicBezTo>
                    <a:pt x="569465" y="1119323"/>
                    <a:pt x="571863" y="1219366"/>
                    <a:pt x="576660" y="1312558"/>
                  </a:cubicBezTo>
                  <a:cubicBezTo>
                    <a:pt x="577345" y="1323521"/>
                    <a:pt x="579743" y="1347504"/>
                    <a:pt x="583855" y="1384507"/>
                  </a:cubicBezTo>
                  <a:cubicBezTo>
                    <a:pt x="586596" y="1415342"/>
                    <a:pt x="587966" y="1439668"/>
                    <a:pt x="587966" y="1457484"/>
                  </a:cubicBezTo>
                  <a:cubicBezTo>
                    <a:pt x="587966" y="1473244"/>
                    <a:pt x="575632" y="1481124"/>
                    <a:pt x="550964" y="1481124"/>
                  </a:cubicBezTo>
                  <a:cubicBezTo>
                    <a:pt x="543426" y="1481124"/>
                    <a:pt x="533490" y="1480096"/>
                    <a:pt x="521156" y="1478040"/>
                  </a:cubicBezTo>
                  <a:cubicBezTo>
                    <a:pt x="461541" y="1469818"/>
                    <a:pt x="379314" y="1465706"/>
                    <a:pt x="274473" y="1465706"/>
                  </a:cubicBezTo>
                  <a:cubicBezTo>
                    <a:pt x="248435" y="1465706"/>
                    <a:pt x="209205" y="1467077"/>
                    <a:pt x="156785" y="1469818"/>
                  </a:cubicBezTo>
                  <a:cubicBezTo>
                    <a:pt x="104365" y="1472559"/>
                    <a:pt x="65136" y="1473929"/>
                    <a:pt x="39097" y="1473929"/>
                  </a:cubicBezTo>
                  <a:cubicBezTo>
                    <a:pt x="22138" y="1473929"/>
                    <a:pt x="11538" y="1468340"/>
                    <a:pt x="7298" y="1457163"/>
                  </a:cubicBezTo>
                  <a:lnTo>
                    <a:pt x="5380" y="1445358"/>
                  </a:lnTo>
                  <a:lnTo>
                    <a:pt x="5504" y="1444122"/>
                  </a:lnTo>
                  <a:cubicBezTo>
                    <a:pt x="6443" y="1432430"/>
                    <a:pt x="9418" y="1370074"/>
                    <a:pt x="14429" y="1257054"/>
                  </a:cubicBezTo>
                  <a:cubicBezTo>
                    <a:pt x="24708" y="1019965"/>
                    <a:pt x="29847" y="850713"/>
                    <a:pt x="29847" y="749299"/>
                  </a:cubicBezTo>
                  <a:cubicBezTo>
                    <a:pt x="29847" y="681461"/>
                    <a:pt x="20254" y="454993"/>
                    <a:pt x="1067" y="69894"/>
                  </a:cubicBezTo>
                  <a:lnTo>
                    <a:pt x="39" y="56532"/>
                  </a:lnTo>
                  <a:cubicBezTo>
                    <a:pt x="-646" y="40086"/>
                    <a:pt x="7919" y="31864"/>
                    <a:pt x="25735" y="31864"/>
                  </a:cubicBezTo>
                  <a:cubicBezTo>
                    <a:pt x="79869" y="31864"/>
                    <a:pt x="161239" y="33234"/>
                    <a:pt x="269848" y="35975"/>
                  </a:cubicBezTo>
                  <a:cubicBezTo>
                    <a:pt x="378457" y="38716"/>
                    <a:pt x="460171" y="40086"/>
                    <a:pt x="514989" y="40086"/>
                  </a:cubicBezTo>
                  <a:cubicBezTo>
                    <a:pt x="571863" y="40086"/>
                    <a:pt x="657345" y="35290"/>
                    <a:pt x="771436" y="25697"/>
                  </a:cubicBezTo>
                  <a:cubicBezTo>
                    <a:pt x="885527" y="16103"/>
                    <a:pt x="971009" y="11307"/>
                    <a:pt x="1027883" y="11307"/>
                  </a:cubicBezTo>
                  <a:close/>
                  <a:moveTo>
                    <a:pt x="3172808" y="0"/>
                  </a:moveTo>
                  <a:cubicBezTo>
                    <a:pt x="3182402" y="0"/>
                    <a:pt x="3196448" y="14733"/>
                    <a:pt x="3214950" y="44198"/>
                  </a:cubicBezTo>
                  <a:cubicBezTo>
                    <a:pt x="3226599" y="62699"/>
                    <a:pt x="3281760" y="141158"/>
                    <a:pt x="3380433" y="279574"/>
                  </a:cubicBezTo>
                  <a:cubicBezTo>
                    <a:pt x="3433196" y="357005"/>
                    <a:pt x="3516451" y="469383"/>
                    <a:pt x="3630199" y="616707"/>
                  </a:cubicBezTo>
                  <a:cubicBezTo>
                    <a:pt x="3637051" y="611910"/>
                    <a:pt x="3640477" y="589640"/>
                    <a:pt x="3640477" y="549897"/>
                  </a:cubicBezTo>
                  <a:cubicBezTo>
                    <a:pt x="3640477" y="497134"/>
                    <a:pt x="3636023" y="417477"/>
                    <a:pt x="3627115" y="310923"/>
                  </a:cubicBezTo>
                  <a:cubicBezTo>
                    <a:pt x="3618208" y="204370"/>
                    <a:pt x="3613753" y="124712"/>
                    <a:pt x="3613753" y="71950"/>
                  </a:cubicBezTo>
                  <a:cubicBezTo>
                    <a:pt x="3613753" y="45226"/>
                    <a:pt x="3620606" y="31864"/>
                    <a:pt x="3634310" y="31864"/>
                  </a:cubicBezTo>
                  <a:cubicBezTo>
                    <a:pt x="3661719" y="31864"/>
                    <a:pt x="3702833" y="32891"/>
                    <a:pt x="3757652" y="34947"/>
                  </a:cubicBezTo>
                  <a:cubicBezTo>
                    <a:pt x="3812470" y="37003"/>
                    <a:pt x="3853584" y="38031"/>
                    <a:pt x="3880993" y="38031"/>
                  </a:cubicBezTo>
                  <a:cubicBezTo>
                    <a:pt x="3910458" y="38031"/>
                    <a:pt x="3954655" y="37003"/>
                    <a:pt x="4013585" y="34947"/>
                  </a:cubicBezTo>
                  <a:cubicBezTo>
                    <a:pt x="4072514" y="32891"/>
                    <a:pt x="4116712" y="31864"/>
                    <a:pt x="4146176" y="31864"/>
                  </a:cubicBezTo>
                  <a:cubicBezTo>
                    <a:pt x="4158510" y="31864"/>
                    <a:pt x="4164678" y="41114"/>
                    <a:pt x="4164678" y="59615"/>
                  </a:cubicBezTo>
                  <a:cubicBezTo>
                    <a:pt x="4164678" y="137732"/>
                    <a:pt x="4160909" y="255420"/>
                    <a:pt x="4153372" y="412680"/>
                  </a:cubicBezTo>
                  <a:cubicBezTo>
                    <a:pt x="4145834" y="569940"/>
                    <a:pt x="4142065" y="687971"/>
                    <a:pt x="4142065" y="766772"/>
                  </a:cubicBezTo>
                  <a:lnTo>
                    <a:pt x="4140010" y="1450289"/>
                  </a:lnTo>
                  <a:cubicBezTo>
                    <a:pt x="4140010" y="1466049"/>
                    <a:pt x="4128018" y="1473929"/>
                    <a:pt x="4104035" y="1473929"/>
                  </a:cubicBezTo>
                  <a:cubicBezTo>
                    <a:pt x="4081422" y="1473929"/>
                    <a:pt x="4047675" y="1472559"/>
                    <a:pt x="4002792" y="1469818"/>
                  </a:cubicBezTo>
                  <a:cubicBezTo>
                    <a:pt x="3957910" y="1467077"/>
                    <a:pt x="3924162" y="1465706"/>
                    <a:pt x="3901550" y="1465706"/>
                  </a:cubicBezTo>
                  <a:cubicBezTo>
                    <a:pt x="3878252" y="1465706"/>
                    <a:pt x="3842963" y="1467077"/>
                    <a:pt x="3795682" y="1469818"/>
                  </a:cubicBezTo>
                  <a:cubicBezTo>
                    <a:pt x="3748401" y="1472559"/>
                    <a:pt x="3712769" y="1473929"/>
                    <a:pt x="3688786" y="1473929"/>
                  </a:cubicBezTo>
                  <a:cubicBezTo>
                    <a:pt x="3677137" y="1473929"/>
                    <a:pt x="3663090" y="1462623"/>
                    <a:pt x="3646644" y="1440010"/>
                  </a:cubicBezTo>
                  <a:cubicBezTo>
                    <a:pt x="3397906" y="1096025"/>
                    <a:pt x="3263258" y="924032"/>
                    <a:pt x="3242702" y="924032"/>
                  </a:cubicBezTo>
                  <a:cubicBezTo>
                    <a:pt x="3233108" y="924032"/>
                    <a:pt x="3228312" y="933968"/>
                    <a:pt x="3228312" y="953840"/>
                  </a:cubicBezTo>
                  <a:cubicBezTo>
                    <a:pt x="3228312" y="1007288"/>
                    <a:pt x="3230368" y="1087631"/>
                    <a:pt x="3234479" y="1194869"/>
                  </a:cubicBezTo>
                  <a:cubicBezTo>
                    <a:pt x="3238590" y="1302108"/>
                    <a:pt x="3240646" y="1382451"/>
                    <a:pt x="3240646" y="1435899"/>
                  </a:cubicBezTo>
                  <a:cubicBezTo>
                    <a:pt x="3240646" y="1461252"/>
                    <a:pt x="3230025" y="1473929"/>
                    <a:pt x="3208783" y="1473929"/>
                  </a:cubicBezTo>
                  <a:cubicBezTo>
                    <a:pt x="3184114" y="1473929"/>
                    <a:pt x="3146941" y="1472559"/>
                    <a:pt x="3097262" y="1469818"/>
                  </a:cubicBezTo>
                  <a:cubicBezTo>
                    <a:pt x="3047582" y="1467077"/>
                    <a:pt x="3010409" y="1465706"/>
                    <a:pt x="2985740" y="1465706"/>
                  </a:cubicBezTo>
                  <a:cubicBezTo>
                    <a:pt x="2959016" y="1465706"/>
                    <a:pt x="2918760" y="1467077"/>
                    <a:pt x="2864969" y="1469818"/>
                  </a:cubicBezTo>
                  <a:cubicBezTo>
                    <a:pt x="2811178" y="1472559"/>
                    <a:pt x="2770921" y="1473929"/>
                    <a:pt x="2744197" y="1473929"/>
                  </a:cubicBezTo>
                  <a:cubicBezTo>
                    <a:pt x="2721584" y="1473929"/>
                    <a:pt x="2710278" y="1463993"/>
                    <a:pt x="2710278" y="1444122"/>
                  </a:cubicBezTo>
                  <a:cubicBezTo>
                    <a:pt x="2710278" y="1369432"/>
                    <a:pt x="2713704" y="1257225"/>
                    <a:pt x="2720557" y="1107503"/>
                  </a:cubicBezTo>
                  <a:cubicBezTo>
                    <a:pt x="2727409" y="957780"/>
                    <a:pt x="2730835" y="845574"/>
                    <a:pt x="2730835" y="770884"/>
                  </a:cubicBezTo>
                  <a:cubicBezTo>
                    <a:pt x="2730835" y="692767"/>
                    <a:pt x="2727580" y="575765"/>
                    <a:pt x="2721071" y="419875"/>
                  </a:cubicBezTo>
                  <a:cubicBezTo>
                    <a:pt x="2714561" y="263985"/>
                    <a:pt x="2711306" y="147325"/>
                    <a:pt x="2711306" y="69894"/>
                  </a:cubicBezTo>
                  <a:cubicBezTo>
                    <a:pt x="2711306" y="54819"/>
                    <a:pt x="2725353" y="47281"/>
                    <a:pt x="2753448" y="47281"/>
                  </a:cubicBezTo>
                  <a:cubicBezTo>
                    <a:pt x="2784283" y="47281"/>
                    <a:pt x="2851093" y="41457"/>
                    <a:pt x="2953877" y="29808"/>
                  </a:cubicBezTo>
                  <a:cubicBezTo>
                    <a:pt x="2967582" y="28437"/>
                    <a:pt x="3004242" y="22613"/>
                    <a:pt x="3063857" y="12335"/>
                  </a:cubicBezTo>
                  <a:cubicBezTo>
                    <a:pt x="3109082" y="4112"/>
                    <a:pt x="3145399" y="0"/>
                    <a:pt x="3172808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zh-TW" altLang="en-US" dirty="0">
                <a:ln w="28575" cmpd="dbl">
                  <a:solidFill>
                    <a:schemeClr val="accent1">
                      <a:alpha val="50000"/>
                    </a:schemeClr>
                  </a:solidFill>
                </a:ln>
                <a:pattFill prst="wdUpDiag">
                  <a:fgClr>
                    <a:schemeClr val="accent1"/>
                  </a:fgClr>
                  <a:bgClr>
                    <a:schemeClr val="bg1"/>
                  </a:bgClr>
                </a:pattFill>
                <a:latin typeface="Berlin Sans FB" panose="020E0602020502020306" pitchFamily="34" charset="0"/>
              </a:endParaRPr>
            </a:p>
          </p:txBody>
        </p:sp>
        <p:sp>
          <p:nvSpPr>
            <p:cNvPr id="24" name="文字方塊 23">
              <a:extLst>
                <a:ext uri="{FF2B5EF4-FFF2-40B4-BE49-F238E27FC236}">
                  <a16:creationId xmlns:a16="http://schemas.microsoft.com/office/drawing/2014/main" id="{8E850232-EBB5-4390-F32A-CE62203078E9}"/>
                </a:ext>
              </a:extLst>
            </p:cNvPr>
            <p:cNvSpPr txBox="1"/>
            <p:nvPr/>
          </p:nvSpPr>
          <p:spPr>
            <a:xfrm rot="2700000">
              <a:off x="9364748" y="5618401"/>
              <a:ext cx="1290151" cy="253176"/>
            </a:xfrm>
            <a:custGeom>
              <a:avLst/>
              <a:gdLst/>
              <a:ahLst/>
              <a:cxnLst/>
              <a:rect l="l" t="t" r="r" b="b"/>
              <a:pathLst>
                <a:path w="7641885" h="1499625">
                  <a:moveTo>
                    <a:pt x="3740161" y="652681"/>
                  </a:moveTo>
                  <a:cubicBezTo>
                    <a:pt x="3679860" y="696536"/>
                    <a:pt x="3649711" y="741761"/>
                    <a:pt x="3649711" y="788357"/>
                  </a:cubicBezTo>
                  <a:cubicBezTo>
                    <a:pt x="3649711" y="812340"/>
                    <a:pt x="3658790" y="833411"/>
                    <a:pt x="3676949" y="851569"/>
                  </a:cubicBezTo>
                  <a:cubicBezTo>
                    <a:pt x="3695107" y="869728"/>
                    <a:pt x="3716178" y="878807"/>
                    <a:pt x="3740161" y="878807"/>
                  </a:cubicBezTo>
                  <a:cubicBezTo>
                    <a:pt x="3764829" y="878807"/>
                    <a:pt x="3786071" y="869728"/>
                    <a:pt x="3803887" y="851569"/>
                  </a:cubicBezTo>
                  <a:cubicBezTo>
                    <a:pt x="3821703" y="833411"/>
                    <a:pt x="3830611" y="812340"/>
                    <a:pt x="3830611" y="788357"/>
                  </a:cubicBezTo>
                  <a:cubicBezTo>
                    <a:pt x="3830611" y="734224"/>
                    <a:pt x="3800461" y="688999"/>
                    <a:pt x="3740161" y="652681"/>
                  </a:cubicBezTo>
                  <a:close/>
                  <a:moveTo>
                    <a:pt x="603492" y="455335"/>
                  </a:moveTo>
                  <a:cubicBezTo>
                    <a:pt x="575397" y="455335"/>
                    <a:pt x="561350" y="505700"/>
                    <a:pt x="561350" y="606428"/>
                  </a:cubicBezTo>
                  <a:cubicBezTo>
                    <a:pt x="561350" y="622189"/>
                    <a:pt x="562035" y="645487"/>
                    <a:pt x="563406" y="676322"/>
                  </a:cubicBezTo>
                  <a:cubicBezTo>
                    <a:pt x="564776" y="707157"/>
                    <a:pt x="565462" y="730455"/>
                    <a:pt x="565462" y="746215"/>
                  </a:cubicBezTo>
                  <a:cubicBezTo>
                    <a:pt x="565462" y="757179"/>
                    <a:pt x="575740" y="762661"/>
                    <a:pt x="596297" y="762661"/>
                  </a:cubicBezTo>
                  <a:cubicBezTo>
                    <a:pt x="699081" y="762661"/>
                    <a:pt x="750474" y="710583"/>
                    <a:pt x="750474" y="606428"/>
                  </a:cubicBezTo>
                  <a:cubicBezTo>
                    <a:pt x="750474" y="505700"/>
                    <a:pt x="701480" y="455335"/>
                    <a:pt x="603492" y="455335"/>
                  </a:cubicBezTo>
                  <a:close/>
                  <a:moveTo>
                    <a:pt x="5181180" y="425527"/>
                  </a:moveTo>
                  <a:cubicBezTo>
                    <a:pt x="5153085" y="425527"/>
                    <a:pt x="5139038" y="468355"/>
                    <a:pt x="5139038" y="554008"/>
                  </a:cubicBezTo>
                  <a:cubicBezTo>
                    <a:pt x="5139038" y="564287"/>
                    <a:pt x="5139723" y="579705"/>
                    <a:pt x="5141094" y="600261"/>
                  </a:cubicBezTo>
                  <a:cubicBezTo>
                    <a:pt x="5142465" y="620818"/>
                    <a:pt x="5143149" y="636236"/>
                    <a:pt x="5143149" y="646514"/>
                  </a:cubicBezTo>
                  <a:cubicBezTo>
                    <a:pt x="5143149" y="656793"/>
                    <a:pt x="5157196" y="661932"/>
                    <a:pt x="5185291" y="661932"/>
                  </a:cubicBezTo>
                  <a:cubicBezTo>
                    <a:pt x="5296298" y="661932"/>
                    <a:pt x="5351802" y="621846"/>
                    <a:pt x="5351802" y="541674"/>
                  </a:cubicBezTo>
                  <a:cubicBezTo>
                    <a:pt x="5351802" y="464243"/>
                    <a:pt x="5294927" y="425527"/>
                    <a:pt x="5181180" y="425527"/>
                  </a:cubicBezTo>
                  <a:close/>
                  <a:moveTo>
                    <a:pt x="24815" y="23640"/>
                  </a:moveTo>
                  <a:cubicBezTo>
                    <a:pt x="67300" y="23640"/>
                    <a:pt x="131026" y="25011"/>
                    <a:pt x="215995" y="27752"/>
                  </a:cubicBezTo>
                  <a:cubicBezTo>
                    <a:pt x="300963" y="30492"/>
                    <a:pt x="364689" y="31863"/>
                    <a:pt x="407174" y="31863"/>
                  </a:cubicBezTo>
                  <a:cubicBezTo>
                    <a:pt x="443491" y="31863"/>
                    <a:pt x="497966" y="30492"/>
                    <a:pt x="570601" y="27752"/>
                  </a:cubicBezTo>
                  <a:cubicBezTo>
                    <a:pt x="643235" y="25011"/>
                    <a:pt x="697711" y="23640"/>
                    <a:pt x="734028" y="23640"/>
                  </a:cubicBezTo>
                  <a:cubicBezTo>
                    <a:pt x="903965" y="23640"/>
                    <a:pt x="1042210" y="75889"/>
                    <a:pt x="1148763" y="180387"/>
                  </a:cubicBezTo>
                  <a:cubicBezTo>
                    <a:pt x="1255316" y="284884"/>
                    <a:pt x="1308593" y="422101"/>
                    <a:pt x="1308593" y="592039"/>
                  </a:cubicBezTo>
                  <a:cubicBezTo>
                    <a:pt x="1308593" y="775680"/>
                    <a:pt x="1260969" y="919578"/>
                    <a:pt x="1165723" y="1023733"/>
                  </a:cubicBezTo>
                  <a:cubicBezTo>
                    <a:pt x="1067049" y="1132000"/>
                    <a:pt x="927263" y="1186133"/>
                    <a:pt x="746362" y="1186133"/>
                  </a:cubicBezTo>
                  <a:cubicBezTo>
                    <a:pt x="732658" y="1186133"/>
                    <a:pt x="712272" y="1184933"/>
                    <a:pt x="685205" y="1182535"/>
                  </a:cubicBezTo>
                  <a:cubicBezTo>
                    <a:pt x="658139" y="1180137"/>
                    <a:pt x="637753" y="1178938"/>
                    <a:pt x="624049" y="1178938"/>
                  </a:cubicBezTo>
                  <a:cubicBezTo>
                    <a:pt x="587732" y="1178938"/>
                    <a:pt x="569573" y="1189559"/>
                    <a:pt x="569573" y="1210801"/>
                  </a:cubicBezTo>
                  <a:cubicBezTo>
                    <a:pt x="569573" y="1237525"/>
                    <a:pt x="572656" y="1277439"/>
                    <a:pt x="578823" y="1330545"/>
                  </a:cubicBezTo>
                  <a:cubicBezTo>
                    <a:pt x="584991" y="1383650"/>
                    <a:pt x="588074" y="1423222"/>
                    <a:pt x="588074" y="1449261"/>
                  </a:cubicBezTo>
                  <a:cubicBezTo>
                    <a:pt x="588074" y="1465021"/>
                    <a:pt x="581222" y="1472901"/>
                    <a:pt x="567517" y="1472901"/>
                  </a:cubicBezTo>
                  <a:cubicBezTo>
                    <a:pt x="562721" y="1472901"/>
                    <a:pt x="554155" y="1471873"/>
                    <a:pt x="541821" y="1469818"/>
                  </a:cubicBezTo>
                  <a:cubicBezTo>
                    <a:pt x="482206" y="1461595"/>
                    <a:pt x="393126" y="1457483"/>
                    <a:pt x="274582" y="1457483"/>
                  </a:cubicBezTo>
                  <a:cubicBezTo>
                    <a:pt x="248543" y="1457483"/>
                    <a:pt x="209314" y="1458854"/>
                    <a:pt x="156893" y="1461595"/>
                  </a:cubicBezTo>
                  <a:cubicBezTo>
                    <a:pt x="104473" y="1464336"/>
                    <a:pt x="65244" y="1465706"/>
                    <a:pt x="39205" y="1465706"/>
                  </a:cubicBezTo>
                  <a:cubicBezTo>
                    <a:pt x="16593" y="1465706"/>
                    <a:pt x="5286" y="1455770"/>
                    <a:pt x="5286" y="1435899"/>
                  </a:cubicBezTo>
                  <a:cubicBezTo>
                    <a:pt x="5286" y="1359153"/>
                    <a:pt x="9398" y="1243863"/>
                    <a:pt x="17621" y="1090029"/>
                  </a:cubicBezTo>
                  <a:cubicBezTo>
                    <a:pt x="25843" y="936195"/>
                    <a:pt x="29955" y="820905"/>
                    <a:pt x="29955" y="744160"/>
                  </a:cubicBezTo>
                  <a:cubicBezTo>
                    <a:pt x="29955" y="548184"/>
                    <a:pt x="20361" y="320687"/>
                    <a:pt x="1175" y="61671"/>
                  </a:cubicBezTo>
                  <a:lnTo>
                    <a:pt x="147" y="47281"/>
                  </a:lnTo>
                  <a:cubicBezTo>
                    <a:pt x="-1223" y="31520"/>
                    <a:pt x="6999" y="23640"/>
                    <a:pt x="24815" y="23640"/>
                  </a:cubicBezTo>
                  <a:close/>
                  <a:moveTo>
                    <a:pt x="1995240" y="22612"/>
                  </a:moveTo>
                  <a:cubicBezTo>
                    <a:pt x="2006203" y="22612"/>
                    <a:pt x="2011685" y="29465"/>
                    <a:pt x="2011685" y="43169"/>
                  </a:cubicBezTo>
                  <a:cubicBezTo>
                    <a:pt x="2011685" y="89765"/>
                    <a:pt x="2006717" y="159830"/>
                    <a:pt x="1996781" y="253363"/>
                  </a:cubicBezTo>
                  <a:cubicBezTo>
                    <a:pt x="1986845" y="346897"/>
                    <a:pt x="1981878" y="416962"/>
                    <a:pt x="1981878" y="463558"/>
                  </a:cubicBezTo>
                  <a:cubicBezTo>
                    <a:pt x="1981878" y="475207"/>
                    <a:pt x="1988044" y="482402"/>
                    <a:pt x="2000379" y="485143"/>
                  </a:cubicBezTo>
                  <a:cubicBezTo>
                    <a:pt x="2028473" y="490625"/>
                    <a:pt x="2083292" y="493366"/>
                    <a:pt x="2164834" y="493366"/>
                  </a:cubicBezTo>
                  <a:cubicBezTo>
                    <a:pt x="2240894" y="493366"/>
                    <a:pt x="2291944" y="490625"/>
                    <a:pt x="2317982" y="485143"/>
                  </a:cubicBezTo>
                  <a:cubicBezTo>
                    <a:pt x="2335113" y="481031"/>
                    <a:pt x="2343679" y="467669"/>
                    <a:pt x="2343679" y="445056"/>
                  </a:cubicBezTo>
                  <a:cubicBezTo>
                    <a:pt x="2343679" y="401887"/>
                    <a:pt x="2340767" y="336961"/>
                    <a:pt x="2334942" y="250280"/>
                  </a:cubicBezTo>
                  <a:cubicBezTo>
                    <a:pt x="2329118" y="163598"/>
                    <a:pt x="2326205" y="98673"/>
                    <a:pt x="2326205" y="55503"/>
                  </a:cubicBezTo>
                  <a:cubicBezTo>
                    <a:pt x="2326205" y="33576"/>
                    <a:pt x="2331687" y="22612"/>
                    <a:pt x="2342651" y="22612"/>
                  </a:cubicBezTo>
                  <a:cubicBezTo>
                    <a:pt x="2371430" y="22612"/>
                    <a:pt x="2415285" y="24154"/>
                    <a:pt x="2474215" y="27238"/>
                  </a:cubicBezTo>
                  <a:cubicBezTo>
                    <a:pt x="2533145" y="30321"/>
                    <a:pt x="2577342" y="31863"/>
                    <a:pt x="2606807" y="31863"/>
                  </a:cubicBezTo>
                  <a:cubicBezTo>
                    <a:pt x="2635586" y="31863"/>
                    <a:pt x="2678756" y="30492"/>
                    <a:pt x="2736315" y="27752"/>
                  </a:cubicBezTo>
                  <a:cubicBezTo>
                    <a:pt x="2793875" y="25011"/>
                    <a:pt x="2836701" y="23640"/>
                    <a:pt x="2864796" y="23640"/>
                  </a:cubicBezTo>
                  <a:cubicBezTo>
                    <a:pt x="2882612" y="23640"/>
                    <a:pt x="2891520" y="31863"/>
                    <a:pt x="2891520" y="48309"/>
                  </a:cubicBezTo>
                  <a:cubicBezTo>
                    <a:pt x="2891520" y="127795"/>
                    <a:pt x="2888265" y="246854"/>
                    <a:pt x="2881756" y="405484"/>
                  </a:cubicBezTo>
                  <a:cubicBezTo>
                    <a:pt x="2875246" y="564115"/>
                    <a:pt x="2871991" y="683174"/>
                    <a:pt x="2871991" y="762661"/>
                  </a:cubicBezTo>
                  <a:cubicBezTo>
                    <a:pt x="2871991" y="837351"/>
                    <a:pt x="2875417" y="949557"/>
                    <a:pt x="2882269" y="1099280"/>
                  </a:cubicBezTo>
                  <a:cubicBezTo>
                    <a:pt x="2889121" y="1249002"/>
                    <a:pt x="2892547" y="1361209"/>
                    <a:pt x="2892547" y="1435899"/>
                  </a:cubicBezTo>
                  <a:cubicBezTo>
                    <a:pt x="2892547" y="1456456"/>
                    <a:pt x="2882612" y="1466734"/>
                    <a:pt x="2862740" y="1466734"/>
                  </a:cubicBezTo>
                  <a:cubicBezTo>
                    <a:pt x="2833961" y="1466734"/>
                    <a:pt x="2791134" y="1465192"/>
                    <a:pt x="2734260" y="1462109"/>
                  </a:cubicBezTo>
                  <a:cubicBezTo>
                    <a:pt x="2677385" y="1459025"/>
                    <a:pt x="2634902" y="1457483"/>
                    <a:pt x="2606807" y="1457483"/>
                  </a:cubicBezTo>
                  <a:cubicBezTo>
                    <a:pt x="2577342" y="1457483"/>
                    <a:pt x="2533659" y="1458854"/>
                    <a:pt x="2475757" y="1461595"/>
                  </a:cubicBezTo>
                  <a:cubicBezTo>
                    <a:pt x="2417855" y="1464336"/>
                    <a:pt x="2374514" y="1465706"/>
                    <a:pt x="2345734" y="1465706"/>
                  </a:cubicBezTo>
                  <a:cubicBezTo>
                    <a:pt x="2324492" y="1465706"/>
                    <a:pt x="2313871" y="1453029"/>
                    <a:pt x="2313871" y="1427676"/>
                  </a:cubicBezTo>
                  <a:cubicBezTo>
                    <a:pt x="2313871" y="1381766"/>
                    <a:pt x="2316955" y="1312386"/>
                    <a:pt x="2323122" y="1219538"/>
                  </a:cubicBezTo>
                  <a:cubicBezTo>
                    <a:pt x="2329288" y="1126689"/>
                    <a:pt x="2332372" y="1057309"/>
                    <a:pt x="2332372" y="1011399"/>
                  </a:cubicBezTo>
                  <a:cubicBezTo>
                    <a:pt x="2332372" y="983990"/>
                    <a:pt x="2324150" y="968572"/>
                    <a:pt x="2307704" y="965146"/>
                  </a:cubicBezTo>
                  <a:cubicBezTo>
                    <a:pt x="2281665" y="958979"/>
                    <a:pt x="2234042" y="955895"/>
                    <a:pt x="2164834" y="955895"/>
                  </a:cubicBezTo>
                  <a:cubicBezTo>
                    <a:pt x="2094940" y="955895"/>
                    <a:pt x="2046289" y="958979"/>
                    <a:pt x="2018880" y="965146"/>
                  </a:cubicBezTo>
                  <a:cubicBezTo>
                    <a:pt x="2002434" y="968572"/>
                    <a:pt x="1994212" y="983990"/>
                    <a:pt x="1994212" y="1011399"/>
                  </a:cubicBezTo>
                  <a:cubicBezTo>
                    <a:pt x="1994212" y="1057309"/>
                    <a:pt x="1996267" y="1126689"/>
                    <a:pt x="2000379" y="1219538"/>
                  </a:cubicBezTo>
                  <a:cubicBezTo>
                    <a:pt x="2004490" y="1312386"/>
                    <a:pt x="2006546" y="1381766"/>
                    <a:pt x="2006546" y="1427676"/>
                  </a:cubicBezTo>
                  <a:cubicBezTo>
                    <a:pt x="2006546" y="1453029"/>
                    <a:pt x="1995925" y="1465706"/>
                    <a:pt x="1974683" y="1465706"/>
                  </a:cubicBezTo>
                  <a:cubicBezTo>
                    <a:pt x="1945218" y="1465706"/>
                    <a:pt x="1901020" y="1464336"/>
                    <a:pt x="1842091" y="1461595"/>
                  </a:cubicBezTo>
                  <a:cubicBezTo>
                    <a:pt x="1783161" y="1458854"/>
                    <a:pt x="1738964" y="1457483"/>
                    <a:pt x="1709499" y="1457483"/>
                  </a:cubicBezTo>
                  <a:cubicBezTo>
                    <a:pt x="1682775" y="1457483"/>
                    <a:pt x="1642518" y="1458854"/>
                    <a:pt x="1588727" y="1461595"/>
                  </a:cubicBezTo>
                  <a:cubicBezTo>
                    <a:pt x="1534937" y="1464336"/>
                    <a:pt x="1494679" y="1465706"/>
                    <a:pt x="1467955" y="1465706"/>
                  </a:cubicBezTo>
                  <a:cubicBezTo>
                    <a:pt x="1445343" y="1465706"/>
                    <a:pt x="1434037" y="1455770"/>
                    <a:pt x="1434037" y="1435899"/>
                  </a:cubicBezTo>
                  <a:cubicBezTo>
                    <a:pt x="1434037" y="1361209"/>
                    <a:pt x="1437463" y="1249002"/>
                    <a:pt x="1444315" y="1099280"/>
                  </a:cubicBezTo>
                  <a:cubicBezTo>
                    <a:pt x="1451167" y="949557"/>
                    <a:pt x="1454594" y="837351"/>
                    <a:pt x="1454594" y="762661"/>
                  </a:cubicBezTo>
                  <a:cubicBezTo>
                    <a:pt x="1454594" y="683174"/>
                    <a:pt x="1451338" y="563773"/>
                    <a:pt x="1444829" y="404457"/>
                  </a:cubicBezTo>
                  <a:cubicBezTo>
                    <a:pt x="1438319" y="245141"/>
                    <a:pt x="1435064" y="125740"/>
                    <a:pt x="1435064" y="46253"/>
                  </a:cubicBezTo>
                  <a:cubicBezTo>
                    <a:pt x="1435064" y="31178"/>
                    <a:pt x="1443287" y="23640"/>
                    <a:pt x="1459733" y="23640"/>
                  </a:cubicBezTo>
                  <a:cubicBezTo>
                    <a:pt x="1488512" y="23640"/>
                    <a:pt x="1531853" y="25011"/>
                    <a:pt x="1589755" y="27752"/>
                  </a:cubicBezTo>
                  <a:cubicBezTo>
                    <a:pt x="1647657" y="30492"/>
                    <a:pt x="1690998" y="31863"/>
                    <a:pt x="1719777" y="31863"/>
                  </a:cubicBezTo>
                  <a:cubicBezTo>
                    <a:pt x="1750613" y="31863"/>
                    <a:pt x="1796523" y="30321"/>
                    <a:pt x="1857508" y="27238"/>
                  </a:cubicBezTo>
                  <a:cubicBezTo>
                    <a:pt x="1918494" y="24154"/>
                    <a:pt x="1964404" y="22612"/>
                    <a:pt x="1995240" y="22612"/>
                  </a:cubicBezTo>
                  <a:close/>
                  <a:moveTo>
                    <a:pt x="5327133" y="17473"/>
                  </a:moveTo>
                  <a:cubicBezTo>
                    <a:pt x="5487477" y="17473"/>
                    <a:pt x="5619726" y="51392"/>
                    <a:pt x="5723881" y="119230"/>
                  </a:cubicBezTo>
                  <a:cubicBezTo>
                    <a:pt x="5845167" y="199402"/>
                    <a:pt x="5905810" y="315548"/>
                    <a:pt x="5905810" y="467669"/>
                  </a:cubicBezTo>
                  <a:cubicBezTo>
                    <a:pt x="5905810" y="566343"/>
                    <a:pt x="5891249" y="645829"/>
                    <a:pt x="5862126" y="706129"/>
                  </a:cubicBezTo>
                  <a:cubicBezTo>
                    <a:pt x="5833004" y="766430"/>
                    <a:pt x="5780070" y="823989"/>
                    <a:pt x="5703324" y="878807"/>
                  </a:cubicBezTo>
                  <a:cubicBezTo>
                    <a:pt x="5686879" y="890456"/>
                    <a:pt x="5678656" y="901762"/>
                    <a:pt x="5678656" y="912726"/>
                  </a:cubicBezTo>
                  <a:cubicBezTo>
                    <a:pt x="5678656" y="920949"/>
                    <a:pt x="5721141" y="1011399"/>
                    <a:pt x="5806109" y="1184077"/>
                  </a:cubicBezTo>
                  <a:cubicBezTo>
                    <a:pt x="5891077" y="1356755"/>
                    <a:pt x="5933562" y="1446862"/>
                    <a:pt x="5933562" y="1454400"/>
                  </a:cubicBezTo>
                  <a:cubicBezTo>
                    <a:pt x="5933562" y="1461937"/>
                    <a:pt x="5924311" y="1465706"/>
                    <a:pt x="5905810" y="1465706"/>
                  </a:cubicBezTo>
                  <a:cubicBezTo>
                    <a:pt x="5875659" y="1465706"/>
                    <a:pt x="5830948" y="1464336"/>
                    <a:pt x="5771676" y="1461595"/>
                  </a:cubicBezTo>
                  <a:cubicBezTo>
                    <a:pt x="5712404" y="1458854"/>
                    <a:pt x="5668035" y="1457483"/>
                    <a:pt x="5638570" y="1457483"/>
                  </a:cubicBezTo>
                  <a:cubicBezTo>
                    <a:pt x="5609791" y="1457483"/>
                    <a:pt x="5567135" y="1458854"/>
                    <a:pt x="5510604" y="1461595"/>
                  </a:cubicBezTo>
                  <a:cubicBezTo>
                    <a:pt x="5454072" y="1464336"/>
                    <a:pt x="5411760" y="1465706"/>
                    <a:pt x="5383665" y="1465706"/>
                  </a:cubicBezTo>
                  <a:cubicBezTo>
                    <a:pt x="5360368" y="1465706"/>
                    <a:pt x="5344950" y="1457141"/>
                    <a:pt x="5337412" y="1440010"/>
                  </a:cubicBezTo>
                  <a:cubicBezTo>
                    <a:pt x="5325078" y="1409175"/>
                    <a:pt x="5307261" y="1362579"/>
                    <a:pt x="5283964" y="1300223"/>
                  </a:cubicBezTo>
                  <a:cubicBezTo>
                    <a:pt x="5261351" y="1244034"/>
                    <a:pt x="5229145" y="1158723"/>
                    <a:pt x="5187347" y="1044290"/>
                  </a:cubicBezTo>
                  <a:cubicBezTo>
                    <a:pt x="5177753" y="1014825"/>
                    <a:pt x="5168845" y="1000093"/>
                    <a:pt x="5160623" y="1000093"/>
                  </a:cubicBezTo>
                  <a:cubicBezTo>
                    <a:pt x="5154456" y="1000093"/>
                    <a:pt x="5151372" y="1011399"/>
                    <a:pt x="5151372" y="1034012"/>
                  </a:cubicBezTo>
                  <a:cubicBezTo>
                    <a:pt x="5151372" y="1080607"/>
                    <a:pt x="5155997" y="1150501"/>
                    <a:pt x="5165248" y="1243692"/>
                  </a:cubicBezTo>
                  <a:cubicBezTo>
                    <a:pt x="5174499" y="1336883"/>
                    <a:pt x="5179124" y="1405406"/>
                    <a:pt x="5179124" y="1449261"/>
                  </a:cubicBezTo>
                  <a:cubicBezTo>
                    <a:pt x="5179124" y="1465021"/>
                    <a:pt x="5172272" y="1472901"/>
                    <a:pt x="5158567" y="1472901"/>
                  </a:cubicBezTo>
                  <a:cubicBezTo>
                    <a:pt x="5153771" y="1472901"/>
                    <a:pt x="5145205" y="1471873"/>
                    <a:pt x="5132871" y="1469818"/>
                  </a:cubicBezTo>
                  <a:cubicBezTo>
                    <a:pt x="5073941" y="1461595"/>
                    <a:pt x="4984861" y="1457483"/>
                    <a:pt x="4865631" y="1457483"/>
                  </a:cubicBezTo>
                  <a:cubicBezTo>
                    <a:pt x="4839592" y="1457483"/>
                    <a:pt x="4800363" y="1458854"/>
                    <a:pt x="4747943" y="1461595"/>
                  </a:cubicBezTo>
                  <a:cubicBezTo>
                    <a:pt x="4695524" y="1464336"/>
                    <a:pt x="4656294" y="1465706"/>
                    <a:pt x="4630255" y="1465706"/>
                  </a:cubicBezTo>
                  <a:cubicBezTo>
                    <a:pt x="4607643" y="1465706"/>
                    <a:pt x="4596337" y="1455770"/>
                    <a:pt x="4596337" y="1435899"/>
                  </a:cubicBezTo>
                  <a:cubicBezTo>
                    <a:pt x="4596337" y="1359153"/>
                    <a:pt x="4600448" y="1243863"/>
                    <a:pt x="4608671" y="1090029"/>
                  </a:cubicBezTo>
                  <a:cubicBezTo>
                    <a:pt x="4616893" y="936195"/>
                    <a:pt x="4621005" y="820905"/>
                    <a:pt x="4621005" y="744160"/>
                  </a:cubicBezTo>
                  <a:cubicBezTo>
                    <a:pt x="4621005" y="548184"/>
                    <a:pt x="4611411" y="320687"/>
                    <a:pt x="4592225" y="61671"/>
                  </a:cubicBezTo>
                  <a:lnTo>
                    <a:pt x="4591197" y="47281"/>
                  </a:lnTo>
                  <a:cubicBezTo>
                    <a:pt x="4589827" y="33576"/>
                    <a:pt x="4596337" y="25696"/>
                    <a:pt x="4610726" y="23640"/>
                  </a:cubicBezTo>
                  <a:cubicBezTo>
                    <a:pt x="4609356" y="23640"/>
                    <a:pt x="4622375" y="23640"/>
                    <a:pt x="4649784" y="23640"/>
                  </a:cubicBezTo>
                  <a:cubicBezTo>
                    <a:pt x="4724474" y="23640"/>
                    <a:pt x="4837195" y="22612"/>
                    <a:pt x="4987945" y="20557"/>
                  </a:cubicBezTo>
                  <a:cubicBezTo>
                    <a:pt x="5138695" y="18501"/>
                    <a:pt x="5251758" y="17473"/>
                    <a:pt x="5327133" y="17473"/>
                  </a:cubicBezTo>
                  <a:close/>
                  <a:moveTo>
                    <a:pt x="3513007" y="1028"/>
                  </a:moveTo>
                  <a:cubicBezTo>
                    <a:pt x="3536990" y="1028"/>
                    <a:pt x="3572451" y="4111"/>
                    <a:pt x="3619389" y="10278"/>
                  </a:cubicBezTo>
                  <a:cubicBezTo>
                    <a:pt x="3666327" y="16445"/>
                    <a:pt x="3701788" y="19529"/>
                    <a:pt x="3725771" y="19529"/>
                  </a:cubicBezTo>
                  <a:cubicBezTo>
                    <a:pt x="3822388" y="19529"/>
                    <a:pt x="3889883" y="14732"/>
                    <a:pt x="3928256" y="5139"/>
                  </a:cubicBezTo>
                  <a:cubicBezTo>
                    <a:pt x="3936479" y="2398"/>
                    <a:pt x="3942303" y="1028"/>
                    <a:pt x="3945730" y="1028"/>
                  </a:cubicBezTo>
                  <a:cubicBezTo>
                    <a:pt x="3957378" y="1028"/>
                    <a:pt x="3971083" y="12677"/>
                    <a:pt x="3986843" y="35974"/>
                  </a:cubicBezTo>
                  <a:cubicBezTo>
                    <a:pt x="3993696" y="46253"/>
                    <a:pt x="4021790" y="107581"/>
                    <a:pt x="4071127" y="219959"/>
                  </a:cubicBezTo>
                  <a:cubicBezTo>
                    <a:pt x="4110185" y="306297"/>
                    <a:pt x="4165688" y="436834"/>
                    <a:pt x="4237638" y="611568"/>
                  </a:cubicBezTo>
                  <a:cubicBezTo>
                    <a:pt x="4271899" y="702703"/>
                    <a:pt x="4317981" y="840777"/>
                    <a:pt x="4375883" y="1025789"/>
                  </a:cubicBezTo>
                  <a:cubicBezTo>
                    <a:pt x="4433785" y="1210801"/>
                    <a:pt x="4479524" y="1348189"/>
                    <a:pt x="4513100" y="1437954"/>
                  </a:cubicBezTo>
                  <a:cubicBezTo>
                    <a:pt x="4515155" y="1444122"/>
                    <a:pt x="4516183" y="1448575"/>
                    <a:pt x="4516183" y="1451316"/>
                  </a:cubicBezTo>
                  <a:cubicBezTo>
                    <a:pt x="4516183" y="1460910"/>
                    <a:pt x="4502479" y="1465706"/>
                    <a:pt x="4475070" y="1465706"/>
                  </a:cubicBezTo>
                  <a:cubicBezTo>
                    <a:pt x="4445605" y="1465706"/>
                    <a:pt x="4401065" y="1464336"/>
                    <a:pt x="4341450" y="1461595"/>
                  </a:cubicBezTo>
                  <a:cubicBezTo>
                    <a:pt x="4281835" y="1458854"/>
                    <a:pt x="4237295" y="1457483"/>
                    <a:pt x="4207830" y="1457483"/>
                  </a:cubicBezTo>
                  <a:cubicBezTo>
                    <a:pt x="4178365" y="1457483"/>
                    <a:pt x="4134510" y="1458854"/>
                    <a:pt x="4076266" y="1461595"/>
                  </a:cubicBezTo>
                  <a:cubicBezTo>
                    <a:pt x="4018021" y="1464336"/>
                    <a:pt x="3974167" y="1465706"/>
                    <a:pt x="3944702" y="1465706"/>
                  </a:cubicBezTo>
                  <a:cubicBezTo>
                    <a:pt x="3926886" y="1465706"/>
                    <a:pt x="3916607" y="1455428"/>
                    <a:pt x="3913866" y="1434871"/>
                  </a:cubicBezTo>
                  <a:cubicBezTo>
                    <a:pt x="3913866" y="1435556"/>
                    <a:pt x="3913866" y="1418768"/>
                    <a:pt x="3913866" y="1384507"/>
                  </a:cubicBezTo>
                  <a:cubicBezTo>
                    <a:pt x="3913866" y="1357097"/>
                    <a:pt x="3900847" y="1343393"/>
                    <a:pt x="3874808" y="1343393"/>
                  </a:cubicBezTo>
                  <a:cubicBezTo>
                    <a:pt x="3715150" y="1343393"/>
                    <a:pt x="3621616" y="1347675"/>
                    <a:pt x="3594207" y="1356241"/>
                  </a:cubicBezTo>
                  <a:cubicBezTo>
                    <a:pt x="3566798" y="1364806"/>
                    <a:pt x="3550010" y="1386220"/>
                    <a:pt x="3543843" y="1420481"/>
                  </a:cubicBezTo>
                  <a:cubicBezTo>
                    <a:pt x="3538361" y="1450631"/>
                    <a:pt x="3527397" y="1465706"/>
                    <a:pt x="3510951" y="1465706"/>
                  </a:cubicBezTo>
                  <a:cubicBezTo>
                    <a:pt x="3482857" y="1465706"/>
                    <a:pt x="3440716" y="1464336"/>
                    <a:pt x="3384527" y="1461595"/>
                  </a:cubicBezTo>
                  <a:cubicBezTo>
                    <a:pt x="3328338" y="1458854"/>
                    <a:pt x="3286197" y="1457483"/>
                    <a:pt x="3258102" y="1457483"/>
                  </a:cubicBezTo>
                  <a:cubicBezTo>
                    <a:pt x="3230692" y="1457483"/>
                    <a:pt x="3189065" y="1458854"/>
                    <a:pt x="3133219" y="1461595"/>
                  </a:cubicBezTo>
                  <a:cubicBezTo>
                    <a:pt x="3077373" y="1464336"/>
                    <a:pt x="3035745" y="1465706"/>
                    <a:pt x="3008336" y="1465706"/>
                  </a:cubicBezTo>
                  <a:cubicBezTo>
                    <a:pt x="2988464" y="1465706"/>
                    <a:pt x="2978528" y="1457141"/>
                    <a:pt x="2978528" y="1440010"/>
                  </a:cubicBezTo>
                  <a:cubicBezTo>
                    <a:pt x="2978528" y="1419453"/>
                    <a:pt x="3140585" y="952127"/>
                    <a:pt x="3464699" y="38030"/>
                  </a:cubicBezTo>
                  <a:cubicBezTo>
                    <a:pt x="3470866" y="20899"/>
                    <a:pt x="3476348" y="10450"/>
                    <a:pt x="3481145" y="6681"/>
                  </a:cubicBezTo>
                  <a:cubicBezTo>
                    <a:pt x="3485941" y="2912"/>
                    <a:pt x="3496562" y="1028"/>
                    <a:pt x="3513007" y="1028"/>
                  </a:cubicBezTo>
                  <a:close/>
                  <a:moveTo>
                    <a:pt x="6508173" y="0"/>
                  </a:moveTo>
                  <a:cubicBezTo>
                    <a:pt x="6514340" y="0"/>
                    <a:pt x="6526674" y="15075"/>
                    <a:pt x="6545175" y="45225"/>
                  </a:cubicBezTo>
                  <a:cubicBezTo>
                    <a:pt x="6619866" y="165826"/>
                    <a:pt x="6699694" y="305270"/>
                    <a:pt x="6784663" y="463558"/>
                  </a:cubicBezTo>
                  <a:cubicBezTo>
                    <a:pt x="6814813" y="519747"/>
                    <a:pt x="6832286" y="547841"/>
                    <a:pt x="6837083" y="547841"/>
                  </a:cubicBezTo>
                  <a:cubicBezTo>
                    <a:pt x="6847362" y="547841"/>
                    <a:pt x="6863807" y="521803"/>
                    <a:pt x="6886420" y="469725"/>
                  </a:cubicBezTo>
                  <a:cubicBezTo>
                    <a:pt x="6910403" y="413536"/>
                    <a:pt x="6946720" y="343985"/>
                    <a:pt x="6995371" y="261072"/>
                  </a:cubicBezTo>
                  <a:cubicBezTo>
                    <a:pt x="7065265" y="143898"/>
                    <a:pt x="7105351" y="76060"/>
                    <a:pt x="7115629" y="57559"/>
                  </a:cubicBezTo>
                  <a:cubicBezTo>
                    <a:pt x="7131389" y="28094"/>
                    <a:pt x="7145436" y="13362"/>
                    <a:pt x="7157771" y="13362"/>
                  </a:cubicBezTo>
                  <a:cubicBezTo>
                    <a:pt x="7183124" y="13362"/>
                    <a:pt x="7221839" y="14732"/>
                    <a:pt x="7273917" y="17473"/>
                  </a:cubicBezTo>
                  <a:cubicBezTo>
                    <a:pt x="7325995" y="20214"/>
                    <a:pt x="7365053" y="21585"/>
                    <a:pt x="7391091" y="21585"/>
                  </a:cubicBezTo>
                  <a:cubicBezTo>
                    <a:pt x="7416445" y="21585"/>
                    <a:pt x="7453961" y="19358"/>
                    <a:pt x="7503640" y="14904"/>
                  </a:cubicBezTo>
                  <a:cubicBezTo>
                    <a:pt x="7553319" y="10450"/>
                    <a:pt x="7590835" y="8223"/>
                    <a:pt x="7616189" y="8223"/>
                  </a:cubicBezTo>
                  <a:cubicBezTo>
                    <a:pt x="7632635" y="8223"/>
                    <a:pt x="7640857" y="16103"/>
                    <a:pt x="7640857" y="31863"/>
                  </a:cubicBezTo>
                  <a:cubicBezTo>
                    <a:pt x="7640857" y="112720"/>
                    <a:pt x="7637431" y="234348"/>
                    <a:pt x="7630579" y="396748"/>
                  </a:cubicBezTo>
                  <a:cubicBezTo>
                    <a:pt x="7623726" y="559148"/>
                    <a:pt x="7620301" y="681119"/>
                    <a:pt x="7620301" y="762661"/>
                  </a:cubicBezTo>
                  <a:cubicBezTo>
                    <a:pt x="7620301" y="837351"/>
                    <a:pt x="7623898" y="949557"/>
                    <a:pt x="7631093" y="1099280"/>
                  </a:cubicBezTo>
                  <a:cubicBezTo>
                    <a:pt x="7638288" y="1249002"/>
                    <a:pt x="7641885" y="1361209"/>
                    <a:pt x="7641885" y="1435899"/>
                  </a:cubicBezTo>
                  <a:cubicBezTo>
                    <a:pt x="7641885" y="1455770"/>
                    <a:pt x="7630579" y="1465706"/>
                    <a:pt x="7607966" y="1465706"/>
                  </a:cubicBezTo>
                  <a:cubicBezTo>
                    <a:pt x="7581242" y="1465706"/>
                    <a:pt x="7540985" y="1464336"/>
                    <a:pt x="7487195" y="1461595"/>
                  </a:cubicBezTo>
                  <a:cubicBezTo>
                    <a:pt x="7433404" y="1458854"/>
                    <a:pt x="7392805" y="1457483"/>
                    <a:pt x="7365395" y="1457483"/>
                  </a:cubicBezTo>
                  <a:cubicBezTo>
                    <a:pt x="7338671" y="1457483"/>
                    <a:pt x="7298071" y="1458854"/>
                    <a:pt x="7243596" y="1461595"/>
                  </a:cubicBezTo>
                  <a:cubicBezTo>
                    <a:pt x="7189120" y="1464336"/>
                    <a:pt x="7148520" y="1465706"/>
                    <a:pt x="7121796" y="1465706"/>
                  </a:cubicBezTo>
                  <a:cubicBezTo>
                    <a:pt x="7100554" y="1465706"/>
                    <a:pt x="7089933" y="1453029"/>
                    <a:pt x="7089933" y="1427676"/>
                  </a:cubicBezTo>
                  <a:cubicBezTo>
                    <a:pt x="7089933" y="1381766"/>
                    <a:pt x="7091989" y="1312386"/>
                    <a:pt x="7096100" y="1219538"/>
                  </a:cubicBezTo>
                  <a:cubicBezTo>
                    <a:pt x="7100211" y="1126689"/>
                    <a:pt x="7102267" y="1057309"/>
                    <a:pt x="7102267" y="1011399"/>
                  </a:cubicBezTo>
                  <a:cubicBezTo>
                    <a:pt x="7102267" y="991527"/>
                    <a:pt x="7100211" y="981592"/>
                    <a:pt x="7096100" y="981592"/>
                  </a:cubicBezTo>
                  <a:cubicBezTo>
                    <a:pt x="7083080" y="981592"/>
                    <a:pt x="7039397" y="1067930"/>
                    <a:pt x="6965050" y="1240608"/>
                  </a:cubicBezTo>
                  <a:cubicBezTo>
                    <a:pt x="6890703" y="1413286"/>
                    <a:pt x="6846676" y="1499625"/>
                    <a:pt x="6832972" y="1499625"/>
                  </a:cubicBezTo>
                  <a:cubicBezTo>
                    <a:pt x="6813785" y="1499625"/>
                    <a:pt x="6768560" y="1413286"/>
                    <a:pt x="6697296" y="1240608"/>
                  </a:cubicBezTo>
                  <a:cubicBezTo>
                    <a:pt x="6626033" y="1067930"/>
                    <a:pt x="6583548" y="981592"/>
                    <a:pt x="6569844" y="981592"/>
                  </a:cubicBezTo>
                  <a:cubicBezTo>
                    <a:pt x="6565732" y="981592"/>
                    <a:pt x="6563677" y="991527"/>
                    <a:pt x="6563677" y="1011399"/>
                  </a:cubicBezTo>
                  <a:cubicBezTo>
                    <a:pt x="6563677" y="1057309"/>
                    <a:pt x="6565732" y="1126689"/>
                    <a:pt x="6569844" y="1219538"/>
                  </a:cubicBezTo>
                  <a:cubicBezTo>
                    <a:pt x="6573955" y="1312386"/>
                    <a:pt x="6576011" y="1381766"/>
                    <a:pt x="6576011" y="1427676"/>
                  </a:cubicBezTo>
                  <a:cubicBezTo>
                    <a:pt x="6576011" y="1453029"/>
                    <a:pt x="6565732" y="1465706"/>
                    <a:pt x="6545175" y="1465706"/>
                  </a:cubicBezTo>
                  <a:cubicBezTo>
                    <a:pt x="6517766" y="1465706"/>
                    <a:pt x="6476995" y="1464336"/>
                    <a:pt x="6422862" y="1461595"/>
                  </a:cubicBezTo>
                  <a:cubicBezTo>
                    <a:pt x="6368729" y="1458854"/>
                    <a:pt x="6327958" y="1457483"/>
                    <a:pt x="6300549" y="1457483"/>
                  </a:cubicBezTo>
                  <a:cubicBezTo>
                    <a:pt x="6273825" y="1457483"/>
                    <a:pt x="6233567" y="1458854"/>
                    <a:pt x="6179777" y="1461595"/>
                  </a:cubicBezTo>
                  <a:cubicBezTo>
                    <a:pt x="6125986" y="1464336"/>
                    <a:pt x="6085729" y="1465706"/>
                    <a:pt x="6059005" y="1465706"/>
                  </a:cubicBezTo>
                  <a:cubicBezTo>
                    <a:pt x="6036393" y="1465706"/>
                    <a:pt x="6025086" y="1455770"/>
                    <a:pt x="6025086" y="1435899"/>
                  </a:cubicBezTo>
                  <a:cubicBezTo>
                    <a:pt x="6025086" y="1361209"/>
                    <a:pt x="6028512" y="1249002"/>
                    <a:pt x="6035365" y="1099280"/>
                  </a:cubicBezTo>
                  <a:cubicBezTo>
                    <a:pt x="6042217" y="949557"/>
                    <a:pt x="6045643" y="837351"/>
                    <a:pt x="6045643" y="762661"/>
                  </a:cubicBezTo>
                  <a:cubicBezTo>
                    <a:pt x="6045643" y="683174"/>
                    <a:pt x="6042388" y="563773"/>
                    <a:pt x="6035879" y="404457"/>
                  </a:cubicBezTo>
                  <a:cubicBezTo>
                    <a:pt x="6029369" y="245141"/>
                    <a:pt x="6026114" y="125740"/>
                    <a:pt x="6026114" y="46253"/>
                  </a:cubicBezTo>
                  <a:cubicBezTo>
                    <a:pt x="6026114" y="31178"/>
                    <a:pt x="6041532" y="23640"/>
                    <a:pt x="6072367" y="23640"/>
                  </a:cubicBezTo>
                  <a:cubicBezTo>
                    <a:pt x="6094980" y="23640"/>
                    <a:pt x="6128899" y="22612"/>
                    <a:pt x="6174124" y="20557"/>
                  </a:cubicBezTo>
                  <a:cubicBezTo>
                    <a:pt x="6219349" y="18501"/>
                    <a:pt x="6253268" y="17473"/>
                    <a:pt x="6275880" y="17473"/>
                  </a:cubicBezTo>
                  <a:cubicBezTo>
                    <a:pt x="6301234" y="17473"/>
                    <a:pt x="6339949" y="14561"/>
                    <a:pt x="6392027" y="8737"/>
                  </a:cubicBezTo>
                  <a:cubicBezTo>
                    <a:pt x="6444104" y="2912"/>
                    <a:pt x="6482819" y="0"/>
                    <a:pt x="6508173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>
              <a:defPPr>
                <a:defRPr lang="en-US"/>
              </a:defPPr>
              <a:lvl1pPr>
                <a:defRPr>
                  <a:ln w="28575" cmpd="dbl">
                    <a:solidFill>
                      <a:schemeClr val="accent1">
                        <a:alpha val="50000"/>
                      </a:schemeClr>
                    </a:solidFill>
                  </a:ln>
                  <a:pattFill prst="wdUpDiag">
                    <a:fgClr>
                      <a:schemeClr val="accent1"/>
                    </a:fgClr>
                    <a:bgClr>
                      <a:schemeClr val="bg1"/>
                    </a:bgClr>
                  </a:pattFill>
                  <a:latin typeface="Berlin Sans FB" panose="020E0602020502020306" pitchFamily="34" charset="0"/>
                </a:defRPr>
              </a:lvl1pPr>
            </a:lstStyle>
            <a:p>
              <a:endParaRPr lang="zh-TW" altLang="en-US" dirty="0"/>
            </a:p>
          </p:txBody>
        </p:sp>
      </p:grpSp>
      <p:sp>
        <p:nvSpPr>
          <p:cNvPr id="16" name="手繪多邊形: 圖案 15">
            <a:extLst>
              <a:ext uri="{FF2B5EF4-FFF2-40B4-BE49-F238E27FC236}">
                <a16:creationId xmlns:a16="http://schemas.microsoft.com/office/drawing/2014/main" id="{5576C148-FD4C-823B-8CFA-01712A377AE3}"/>
              </a:ext>
            </a:extLst>
          </p:cNvPr>
          <p:cNvSpPr>
            <a:spLocks/>
          </p:cNvSpPr>
          <p:nvPr/>
        </p:nvSpPr>
        <p:spPr>
          <a:xfrm>
            <a:off x="8201395" y="134436"/>
            <a:ext cx="1408691" cy="1480932"/>
          </a:xfrm>
          <a:custGeom>
            <a:avLst/>
            <a:gdLst>
              <a:gd name="connsiteX0" fmla="*/ 0 w 3389971"/>
              <a:gd name="connsiteY0" fmla="*/ 0 h 3389971"/>
              <a:gd name="connsiteX1" fmla="*/ 3389971 w 3389971"/>
              <a:gd name="connsiteY1" fmla="*/ 0 h 3389971"/>
              <a:gd name="connsiteX2" fmla="*/ 3389971 w 3389971"/>
              <a:gd name="connsiteY2" fmla="*/ 3389971 h 3389971"/>
              <a:gd name="connsiteX3" fmla="*/ 0 w 3389971"/>
              <a:gd name="connsiteY3" fmla="*/ 3389971 h 3389971"/>
              <a:gd name="connsiteX4" fmla="*/ 0 w 3389971"/>
              <a:gd name="connsiteY4" fmla="*/ 0 h 3389971"/>
              <a:gd name="connsiteX0" fmla="*/ 0 w 3389971"/>
              <a:gd name="connsiteY0" fmla="*/ 0 h 3389971"/>
              <a:gd name="connsiteX1" fmla="*/ 3389971 w 3389971"/>
              <a:gd name="connsiteY1" fmla="*/ 3389971 h 3389971"/>
              <a:gd name="connsiteX2" fmla="*/ 0 w 3389971"/>
              <a:gd name="connsiteY2" fmla="*/ 3389971 h 3389971"/>
              <a:gd name="connsiteX3" fmla="*/ 0 w 3389971"/>
              <a:gd name="connsiteY3" fmla="*/ 0 h 33899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389971" h="3389971">
                <a:moveTo>
                  <a:pt x="0" y="0"/>
                </a:moveTo>
                <a:lnTo>
                  <a:pt x="3389971" y="3389971"/>
                </a:lnTo>
                <a:lnTo>
                  <a:pt x="0" y="3389971"/>
                </a:lnTo>
                <a:lnTo>
                  <a:pt x="0" y="0"/>
                </a:lnTo>
                <a:close/>
              </a:path>
            </a:pathLst>
          </a:custGeom>
          <a:solidFill>
            <a:srgbClr val="0070C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zh-TW" altLang="en-US">
              <a:latin typeface="Berlin Sans FB Demi" panose="020E0802020502020306" pitchFamily="34" charset="0"/>
              <a:ea typeface="Gen Jyuu Gothic Bold" panose="020B0602020203020207" pitchFamily="34" charset="-120"/>
              <a:cs typeface="Gen Jyuu Gothic Bold" panose="020B0602020203020207" pitchFamily="34" charset="-120"/>
            </a:endParaRPr>
          </a:p>
        </p:txBody>
      </p:sp>
      <p:sp>
        <p:nvSpPr>
          <p:cNvPr id="17" name="手繪多邊形: 圖案 16">
            <a:extLst>
              <a:ext uri="{FF2B5EF4-FFF2-40B4-BE49-F238E27FC236}">
                <a16:creationId xmlns:a16="http://schemas.microsoft.com/office/drawing/2014/main" id="{3F18FA71-01B1-8D03-1725-1799B76650C4}"/>
              </a:ext>
            </a:extLst>
          </p:cNvPr>
          <p:cNvSpPr/>
          <p:nvPr/>
        </p:nvSpPr>
        <p:spPr>
          <a:xfrm rot="10800000">
            <a:off x="132497" y="3637350"/>
            <a:ext cx="657996" cy="1393010"/>
          </a:xfrm>
          <a:custGeom>
            <a:avLst/>
            <a:gdLst>
              <a:gd name="connsiteX0" fmla="*/ 1093850 w 1093850"/>
              <a:gd name="connsiteY0" fmla="*/ 2315735 h 2315735"/>
              <a:gd name="connsiteX1" fmla="*/ 0 w 1093850"/>
              <a:gd name="connsiteY1" fmla="*/ 2315735 h 2315735"/>
              <a:gd name="connsiteX2" fmla="*/ 0 w 1093850"/>
              <a:gd name="connsiteY2" fmla="*/ 0 h 2315735"/>
              <a:gd name="connsiteX3" fmla="*/ 1093850 w 1093850"/>
              <a:gd name="connsiteY3" fmla="*/ 1093850 h 2315735"/>
              <a:gd name="connsiteX4" fmla="*/ 1093850 w 1093850"/>
              <a:gd name="connsiteY4" fmla="*/ 2315735 h 23157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93850" h="2315735">
                <a:moveTo>
                  <a:pt x="1093850" y="2315735"/>
                </a:moveTo>
                <a:lnTo>
                  <a:pt x="0" y="2315735"/>
                </a:lnTo>
                <a:lnTo>
                  <a:pt x="0" y="0"/>
                </a:lnTo>
                <a:lnTo>
                  <a:pt x="1093850" y="1093850"/>
                </a:lnTo>
                <a:lnTo>
                  <a:pt x="1093850" y="2315735"/>
                </a:lnTo>
                <a:close/>
              </a:path>
            </a:pathLst>
          </a:custGeom>
          <a:solidFill>
            <a:srgbClr val="0070C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zh-TW" altLang="en-US">
              <a:latin typeface="Berlin Sans FB Demi" panose="020E0802020502020306" pitchFamily="34" charset="0"/>
              <a:ea typeface="Gen Jyuu Gothic Bold" panose="020B0602020203020207" pitchFamily="34" charset="-120"/>
              <a:cs typeface="Gen Jyuu Gothic Bold" panose="020B0602020203020207" pitchFamily="34" charset="-120"/>
            </a:endParaRPr>
          </a:p>
        </p:txBody>
      </p:sp>
      <p:sp>
        <p:nvSpPr>
          <p:cNvPr id="18" name="手繪多邊形: 圖案 17">
            <a:extLst>
              <a:ext uri="{FF2B5EF4-FFF2-40B4-BE49-F238E27FC236}">
                <a16:creationId xmlns:a16="http://schemas.microsoft.com/office/drawing/2014/main" id="{0C54E913-337E-E51D-F231-BD699E5A9FC9}"/>
              </a:ext>
            </a:extLst>
          </p:cNvPr>
          <p:cNvSpPr/>
          <p:nvPr/>
        </p:nvSpPr>
        <p:spPr>
          <a:xfrm rot="10800000">
            <a:off x="18596" y="5319534"/>
            <a:ext cx="885800" cy="885800"/>
          </a:xfrm>
          <a:custGeom>
            <a:avLst/>
            <a:gdLst>
              <a:gd name="connsiteX0" fmla="*/ 1221885 w 1221885"/>
              <a:gd name="connsiteY0" fmla="*/ 1221885 h 1221885"/>
              <a:gd name="connsiteX1" fmla="*/ 0 w 1221885"/>
              <a:gd name="connsiteY1" fmla="*/ 1221885 h 1221885"/>
              <a:gd name="connsiteX2" fmla="*/ 0 w 1221885"/>
              <a:gd name="connsiteY2" fmla="*/ 0 h 1221885"/>
              <a:gd name="connsiteX3" fmla="*/ 1221885 w 1221885"/>
              <a:gd name="connsiteY3" fmla="*/ 1221885 h 12218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21885" h="1221885">
                <a:moveTo>
                  <a:pt x="1221885" y="1221885"/>
                </a:moveTo>
                <a:lnTo>
                  <a:pt x="0" y="1221885"/>
                </a:lnTo>
                <a:lnTo>
                  <a:pt x="0" y="0"/>
                </a:lnTo>
                <a:lnTo>
                  <a:pt x="1221885" y="1221885"/>
                </a:lnTo>
                <a:close/>
              </a:path>
            </a:pathLst>
          </a:custGeom>
          <a:solidFill>
            <a:srgbClr val="0070C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zh-TW" altLang="en-US">
              <a:latin typeface="Berlin Sans FB Demi" panose="020E0802020502020306" pitchFamily="34" charset="0"/>
              <a:ea typeface="Gen Jyuu Gothic Bold" panose="020B0602020203020207" pitchFamily="34" charset="-120"/>
              <a:cs typeface="Gen Jyuu Gothic Bold" panose="020B0602020203020207" pitchFamily="34" charset="-120"/>
            </a:endParaRPr>
          </a:p>
        </p:txBody>
      </p:sp>
      <p:sp>
        <p:nvSpPr>
          <p:cNvPr id="19" name="手繪多邊形: 圖案 18">
            <a:extLst>
              <a:ext uri="{FF2B5EF4-FFF2-40B4-BE49-F238E27FC236}">
                <a16:creationId xmlns:a16="http://schemas.microsoft.com/office/drawing/2014/main" id="{A577972E-C738-A593-F6A0-0073BD310E18}"/>
              </a:ext>
            </a:extLst>
          </p:cNvPr>
          <p:cNvSpPr/>
          <p:nvPr/>
        </p:nvSpPr>
        <p:spPr>
          <a:xfrm rot="10800000">
            <a:off x="213827" y="1785048"/>
            <a:ext cx="495334" cy="1563128"/>
          </a:xfrm>
          <a:custGeom>
            <a:avLst/>
            <a:gdLst>
              <a:gd name="connsiteX0" fmla="*/ 1074236 w 1074236"/>
              <a:gd name="connsiteY0" fmla="*/ 3389971 h 3389971"/>
              <a:gd name="connsiteX1" fmla="*/ 0 w 1074236"/>
              <a:gd name="connsiteY1" fmla="*/ 3389971 h 3389971"/>
              <a:gd name="connsiteX2" fmla="*/ 0 w 1074236"/>
              <a:gd name="connsiteY2" fmla="*/ 0 h 3389971"/>
              <a:gd name="connsiteX3" fmla="*/ 1074236 w 1074236"/>
              <a:gd name="connsiteY3" fmla="*/ 1074236 h 3389971"/>
              <a:gd name="connsiteX4" fmla="*/ 1074236 w 1074236"/>
              <a:gd name="connsiteY4" fmla="*/ 3389971 h 33899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74236" h="3389971">
                <a:moveTo>
                  <a:pt x="1074236" y="3389971"/>
                </a:moveTo>
                <a:lnTo>
                  <a:pt x="0" y="3389971"/>
                </a:lnTo>
                <a:lnTo>
                  <a:pt x="0" y="0"/>
                </a:lnTo>
                <a:lnTo>
                  <a:pt x="1074236" y="1074236"/>
                </a:lnTo>
                <a:lnTo>
                  <a:pt x="1074236" y="3389971"/>
                </a:lnTo>
                <a:close/>
              </a:path>
            </a:pathLst>
          </a:custGeom>
          <a:solidFill>
            <a:srgbClr val="0070C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zh-TW" altLang="en-US">
              <a:latin typeface="Berlin Sans FB Demi" panose="020E0802020502020306" pitchFamily="34" charset="0"/>
              <a:ea typeface="Gen Jyuu Gothic Bold" panose="020B0602020203020207" pitchFamily="34" charset="-120"/>
              <a:cs typeface="Gen Jyuu Gothic Bold" panose="020B0602020203020207" pitchFamily="34" charset="-120"/>
            </a:endParaRPr>
          </a:p>
        </p:txBody>
      </p:sp>
      <p:sp>
        <p:nvSpPr>
          <p:cNvPr id="20" name="文字方塊 19">
            <a:extLst>
              <a:ext uri="{FF2B5EF4-FFF2-40B4-BE49-F238E27FC236}">
                <a16:creationId xmlns:a16="http://schemas.microsoft.com/office/drawing/2014/main" id="{3D79A002-6B55-076B-0D40-4DDA5FFF4CCB}"/>
              </a:ext>
            </a:extLst>
          </p:cNvPr>
          <p:cNvSpPr txBox="1"/>
          <p:nvPr/>
        </p:nvSpPr>
        <p:spPr>
          <a:xfrm>
            <a:off x="8201395" y="907482"/>
            <a:ext cx="95731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4000" dirty="0">
                <a:solidFill>
                  <a:schemeClr val="bg1"/>
                </a:solidFill>
                <a:latin typeface="Berlin Sans FB Demi" panose="020E0802020502020306" pitchFamily="34" charset="0"/>
                <a:ea typeface="Gen Jyuu Gothic Bold" panose="020B0602020203020207" pitchFamily="34" charset="-120"/>
                <a:cs typeface="Gen Jyuu Gothic Bold" panose="020B0602020203020207" pitchFamily="34" charset="-120"/>
              </a:rPr>
              <a:t>5</a:t>
            </a:r>
            <a:r>
              <a:rPr lang="zh-TW" altLang="en-US" sz="4000" dirty="0">
                <a:solidFill>
                  <a:schemeClr val="bg1"/>
                </a:solidFill>
                <a:latin typeface="Gen Jyuu Gothic P Heavy" panose="020B0702020203020207" pitchFamily="34" charset="-120"/>
                <a:ea typeface="Gen Jyuu Gothic P Heavy" panose="020B0702020203020207" pitchFamily="34" charset="-120"/>
                <a:cs typeface="Gen Jyuu Gothic P Heavy" panose="020B0702020203020207" pitchFamily="34" charset="-120"/>
              </a:rPr>
              <a:t>分</a:t>
            </a:r>
          </a:p>
        </p:txBody>
      </p:sp>
      <p:sp>
        <p:nvSpPr>
          <p:cNvPr id="23" name="文字方塊 22">
            <a:extLst>
              <a:ext uri="{FF2B5EF4-FFF2-40B4-BE49-F238E27FC236}">
                <a16:creationId xmlns:a16="http://schemas.microsoft.com/office/drawing/2014/main" id="{8A60235B-67C9-676C-C504-7BB2A54520CC}"/>
              </a:ext>
            </a:extLst>
          </p:cNvPr>
          <p:cNvSpPr txBox="1"/>
          <p:nvPr/>
        </p:nvSpPr>
        <p:spPr>
          <a:xfrm>
            <a:off x="132496" y="1700213"/>
            <a:ext cx="646331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zh-TW" sz="3600" dirty="0">
                <a:solidFill>
                  <a:schemeClr val="bg1"/>
                </a:solidFill>
                <a:latin typeface="Berlin Sans FB Demi" panose="020E0802020502020306" pitchFamily="34" charset="0"/>
                <a:ea typeface="Gen Jyuu Gothic Bold" panose="020B0602020203020207" pitchFamily="34" charset="-120"/>
                <a:cs typeface="Gen Jyuu Gothic Bold" panose="020B0602020203020207" pitchFamily="34" charset="-120"/>
              </a:rPr>
              <a:t>2</a:t>
            </a:r>
          </a:p>
          <a:p>
            <a:pPr algn="ctr"/>
            <a:r>
              <a:rPr lang="zh-TW" altLang="en-US" sz="3600" dirty="0">
                <a:solidFill>
                  <a:schemeClr val="bg1"/>
                </a:solidFill>
                <a:latin typeface="Gen Jyuu Gothic P Heavy" panose="020B0702020203020207" pitchFamily="34" charset="-120"/>
                <a:ea typeface="Gen Jyuu Gothic P Heavy" panose="020B0702020203020207" pitchFamily="34" charset="-120"/>
                <a:cs typeface="Gen Jyuu Gothic P Heavy" panose="020B0702020203020207" pitchFamily="34" charset="-120"/>
              </a:rPr>
              <a:t>分</a:t>
            </a:r>
          </a:p>
        </p:txBody>
      </p:sp>
      <p:sp>
        <p:nvSpPr>
          <p:cNvPr id="25" name="文字方塊 24">
            <a:extLst>
              <a:ext uri="{FF2B5EF4-FFF2-40B4-BE49-F238E27FC236}">
                <a16:creationId xmlns:a16="http://schemas.microsoft.com/office/drawing/2014/main" id="{4978FC77-9840-7769-569E-600009234B99}"/>
              </a:ext>
            </a:extLst>
          </p:cNvPr>
          <p:cNvSpPr txBox="1"/>
          <p:nvPr/>
        </p:nvSpPr>
        <p:spPr>
          <a:xfrm>
            <a:off x="158143" y="3509825"/>
            <a:ext cx="595035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zh-TW" sz="3200" dirty="0">
                <a:solidFill>
                  <a:schemeClr val="bg1"/>
                </a:solidFill>
                <a:latin typeface="Berlin Sans FB Demi" panose="020E0802020502020306" pitchFamily="34" charset="0"/>
                <a:ea typeface="Gen Jyuu Gothic Bold" panose="020B0602020203020207" pitchFamily="34" charset="-120"/>
                <a:cs typeface="Gen Jyuu Gothic Bold" panose="020B0602020203020207" pitchFamily="34" charset="-120"/>
              </a:rPr>
              <a:t>2</a:t>
            </a:r>
          </a:p>
          <a:p>
            <a:pPr algn="ctr"/>
            <a:r>
              <a:rPr lang="zh-TW" altLang="en-US" sz="3200" dirty="0">
                <a:solidFill>
                  <a:schemeClr val="bg1"/>
                </a:solidFill>
                <a:latin typeface="Gen Jyuu Gothic P Heavy" panose="020B0702020203020207" pitchFamily="34" charset="-120"/>
                <a:ea typeface="Gen Jyuu Gothic P Heavy" panose="020B0702020203020207" pitchFamily="34" charset="-120"/>
                <a:cs typeface="Gen Jyuu Gothic P Heavy" panose="020B0702020203020207" pitchFamily="34" charset="-120"/>
              </a:rPr>
              <a:t>分</a:t>
            </a:r>
          </a:p>
        </p:txBody>
      </p:sp>
      <p:sp>
        <p:nvSpPr>
          <p:cNvPr id="26" name="文字方塊 25">
            <a:extLst>
              <a:ext uri="{FF2B5EF4-FFF2-40B4-BE49-F238E27FC236}">
                <a16:creationId xmlns:a16="http://schemas.microsoft.com/office/drawing/2014/main" id="{5145AE17-4711-D472-6145-9DD2D17BDD11}"/>
              </a:ext>
            </a:extLst>
          </p:cNvPr>
          <p:cNvSpPr txBox="1"/>
          <p:nvPr/>
        </p:nvSpPr>
        <p:spPr>
          <a:xfrm>
            <a:off x="376046" y="5214122"/>
            <a:ext cx="54694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zh-TW" sz="3200" dirty="0">
                <a:solidFill>
                  <a:schemeClr val="bg1"/>
                </a:solidFill>
                <a:latin typeface="Berlin Sans FB Demi" panose="020E0802020502020306" pitchFamily="34" charset="0"/>
                <a:ea typeface="Gen Jyuu Gothic Bold" panose="020B0602020203020207" pitchFamily="34" charset="-120"/>
                <a:cs typeface="Gen Jyuu Gothic Bold" panose="020B0602020203020207" pitchFamily="34" charset="-120"/>
              </a:rPr>
              <a:t>1</a:t>
            </a:r>
            <a:r>
              <a:rPr lang="zh-TW" altLang="en-US" dirty="0">
                <a:solidFill>
                  <a:schemeClr val="bg1"/>
                </a:solidFill>
                <a:latin typeface="Gen Jyuu Gothic P Heavy" panose="020B0702020203020207" pitchFamily="34" charset="-120"/>
                <a:ea typeface="Gen Jyuu Gothic P Heavy" panose="020B0702020203020207" pitchFamily="34" charset="-120"/>
                <a:cs typeface="Gen Jyuu Gothic P Heavy" panose="020B0702020203020207" pitchFamily="34" charset="-120"/>
              </a:rPr>
              <a:t>分</a:t>
            </a:r>
          </a:p>
        </p:txBody>
      </p:sp>
      <p:sp>
        <p:nvSpPr>
          <p:cNvPr id="2" name="文字方塊 2">
            <a:extLst>
              <a:ext uri="{FF2B5EF4-FFF2-40B4-BE49-F238E27FC236}">
                <a16:creationId xmlns:a16="http://schemas.microsoft.com/office/drawing/2014/main" id="{9851B2FD-C9F5-5EA4-0107-0D926804E8D7}"/>
              </a:ext>
            </a:extLst>
          </p:cNvPr>
          <p:cNvSpPr txBox="1"/>
          <p:nvPr/>
        </p:nvSpPr>
        <p:spPr>
          <a:xfrm>
            <a:off x="805718" y="1735615"/>
            <a:ext cx="142058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zh-TW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erlin Sans FB Demi" panose="020E0802020502020306" pitchFamily="34" charset="0"/>
                <a:ea typeface="Gen Jyuu Gothic Bold" panose="020B0602020203020207" pitchFamily="34" charset="-120"/>
                <a:cs typeface="Gen Jyuu Gothic Bold" panose="020B0602020203020207" pitchFamily="34" charset="-120"/>
              </a:rPr>
              <a:t>2</a:t>
            </a:r>
            <a:r>
              <a:rPr kumimoji="0" lang="zh-TW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erlin Sans FB Demi" panose="020E0802020502020306" pitchFamily="34" charset="0"/>
                <a:ea typeface="Gen Jyuu Gothic Bold" panose="020B0602020203020207" pitchFamily="34" charset="-120"/>
                <a:cs typeface="Gen Jyuu Gothic Bold" panose="020B0602020203020207" pitchFamily="34" charset="-120"/>
              </a:rPr>
              <a:t>分</a:t>
            </a:r>
            <a:r>
              <a:rPr kumimoji="0" lang="en-US" altLang="zh-TW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erlin Sans FB Demi" panose="020E0802020502020306" pitchFamily="34" charset="0"/>
                <a:ea typeface="Gen Jyuu Gothic Bold" panose="020B0602020203020207" pitchFamily="34" charset="-120"/>
                <a:cs typeface="Gen Jyuu Gothic Bold" panose="020B0602020203020207" pitchFamily="34" charset="-120"/>
              </a:rPr>
              <a:t>:</a:t>
            </a:r>
            <a:r>
              <a:rPr kumimoji="0" lang="zh-TW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erlin Sans FB Demi" panose="020E0802020502020306" pitchFamily="34" charset="0"/>
                <a:ea typeface="Gen Jyuu Gothic Bold" panose="020B0602020203020207" pitchFamily="34" charset="-120"/>
                <a:cs typeface="Gen Jyuu Gothic Bold" panose="020B0602020203020207" pitchFamily="34" charset="-120"/>
              </a:rPr>
              <a:t> 作對</a:t>
            </a:r>
            <a:br>
              <a:rPr kumimoji="0" lang="en-US" altLang="zh-TW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erlin Sans FB Demi" panose="020E0802020502020306" pitchFamily="34" charset="0"/>
                <a:ea typeface="Gen Jyuu Gothic Bold" panose="020B0602020203020207" pitchFamily="34" charset="-120"/>
                <a:cs typeface="Gen Jyuu Gothic Bold" panose="020B0602020203020207" pitchFamily="34" charset="-120"/>
              </a:rPr>
            </a:br>
            <a:r>
              <a:rPr kumimoji="0" lang="zh-TW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Berlin Sans FB Demi" panose="020E0802020502020306" pitchFamily="34" charset="0"/>
                <a:ea typeface="Gen Jyuu Gothic Bold" panose="020B0602020203020207" pitchFamily="34" charset="-120"/>
                <a:cs typeface="Gen Jyuu Gothic Bold" panose="020B0602020203020207" pitchFamily="34" charset="-120"/>
              </a:rPr>
              <a:t>疾病</a:t>
            </a:r>
            <a:r>
              <a:rPr kumimoji="0" lang="zh-TW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erlin Sans FB Demi" panose="020E0802020502020306" pitchFamily="34" charset="0"/>
                <a:ea typeface="Gen Jyuu Gothic Bold" panose="020B0602020203020207" pitchFamily="34" charset="-120"/>
                <a:cs typeface="Gen Jyuu Gothic Bold" panose="020B0602020203020207" pitchFamily="34" charset="-120"/>
              </a:rPr>
              <a:t>衛教</a:t>
            </a:r>
          </a:p>
        </p:txBody>
      </p:sp>
      <p:sp>
        <p:nvSpPr>
          <p:cNvPr id="3" name="文字方塊 3">
            <a:extLst>
              <a:ext uri="{FF2B5EF4-FFF2-40B4-BE49-F238E27FC236}">
                <a16:creationId xmlns:a16="http://schemas.microsoft.com/office/drawing/2014/main" id="{8B39D9CB-2F5D-7B41-1D93-DD4537B2C654}"/>
              </a:ext>
            </a:extLst>
          </p:cNvPr>
          <p:cNvSpPr txBox="1"/>
          <p:nvPr/>
        </p:nvSpPr>
        <p:spPr>
          <a:xfrm>
            <a:off x="816140" y="3460392"/>
            <a:ext cx="142058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zh-TW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erlin Sans FB Demi" panose="020E0802020502020306" pitchFamily="34" charset="0"/>
                <a:ea typeface="Gen Jyuu Gothic Bold" panose="020B0602020203020207" pitchFamily="34" charset="-120"/>
                <a:cs typeface="Gen Jyuu Gothic Bold" panose="020B0602020203020207" pitchFamily="34" charset="-120"/>
              </a:rPr>
              <a:t>2</a:t>
            </a:r>
            <a:r>
              <a:rPr kumimoji="0" lang="zh-TW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erlin Sans FB Demi" panose="020E0802020502020306" pitchFamily="34" charset="0"/>
                <a:ea typeface="Gen Jyuu Gothic Bold" panose="020B0602020203020207" pitchFamily="34" charset="-120"/>
                <a:cs typeface="Gen Jyuu Gothic Bold" panose="020B0602020203020207" pitchFamily="34" charset="-120"/>
              </a:rPr>
              <a:t>分</a:t>
            </a:r>
            <a:r>
              <a:rPr kumimoji="0" lang="en-US" altLang="zh-TW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erlin Sans FB Demi" panose="020E0802020502020306" pitchFamily="34" charset="0"/>
                <a:ea typeface="Gen Jyuu Gothic Bold" panose="020B0602020203020207" pitchFamily="34" charset="-120"/>
                <a:cs typeface="Gen Jyuu Gothic Bold" panose="020B0602020203020207" pitchFamily="34" charset="-120"/>
              </a:rPr>
              <a:t>:</a:t>
            </a:r>
            <a:r>
              <a:rPr kumimoji="0" lang="zh-TW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erlin Sans FB Demi" panose="020E0802020502020306" pitchFamily="34" charset="0"/>
                <a:ea typeface="Gen Jyuu Gothic Bold" panose="020B0602020203020207" pitchFamily="34" charset="-120"/>
                <a:cs typeface="Gen Jyuu Gothic Bold" panose="020B0602020203020207" pitchFamily="34" charset="-120"/>
              </a:rPr>
              <a:t> 作對</a:t>
            </a:r>
            <a:br>
              <a:rPr kumimoji="0" lang="en-US" altLang="zh-TW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erlin Sans FB Demi" panose="020E0802020502020306" pitchFamily="34" charset="0"/>
                <a:ea typeface="Gen Jyuu Gothic Bold" panose="020B0602020203020207" pitchFamily="34" charset="-120"/>
                <a:cs typeface="Gen Jyuu Gothic Bold" panose="020B0602020203020207" pitchFamily="34" charset="-120"/>
              </a:rPr>
            </a:br>
            <a:r>
              <a:rPr kumimoji="0" lang="zh-TW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Berlin Sans FB Demi" panose="020E0802020502020306" pitchFamily="34" charset="0"/>
                <a:ea typeface="Gen Jyuu Gothic Bold" panose="020B0602020203020207" pitchFamily="34" charset="-120"/>
                <a:cs typeface="Gen Jyuu Gothic Bold" panose="020B0602020203020207" pitchFamily="34" charset="-120"/>
              </a:rPr>
              <a:t>產品</a:t>
            </a:r>
            <a:r>
              <a:rPr kumimoji="0" lang="zh-TW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erlin Sans FB Demi" panose="020E0802020502020306" pitchFamily="34" charset="0"/>
                <a:ea typeface="Gen Jyuu Gothic Bold" panose="020B0602020203020207" pitchFamily="34" charset="-120"/>
                <a:cs typeface="Gen Jyuu Gothic Bold" panose="020B0602020203020207" pitchFamily="34" charset="-120"/>
              </a:rPr>
              <a:t>衛教</a:t>
            </a:r>
          </a:p>
        </p:txBody>
      </p:sp>
      <p:sp>
        <p:nvSpPr>
          <p:cNvPr id="8" name="文字方塊 4">
            <a:extLst>
              <a:ext uri="{FF2B5EF4-FFF2-40B4-BE49-F238E27FC236}">
                <a16:creationId xmlns:a16="http://schemas.microsoft.com/office/drawing/2014/main" id="{F8908517-B1A1-E6EB-3B65-BE6187EB46BC}"/>
              </a:ext>
            </a:extLst>
          </p:cNvPr>
          <p:cNvSpPr txBox="1"/>
          <p:nvPr/>
        </p:nvSpPr>
        <p:spPr>
          <a:xfrm>
            <a:off x="966495" y="5159196"/>
            <a:ext cx="141577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zh-TW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erlin Sans FB Demi" panose="020E0802020502020306" pitchFamily="34" charset="0"/>
                <a:ea typeface="Gen Jyuu Gothic Bold" panose="020B0602020203020207" pitchFamily="34" charset="-120"/>
                <a:cs typeface="Gen Jyuu Gothic Bold" panose="020B0602020203020207" pitchFamily="34" charset="-120"/>
              </a:rPr>
              <a:t>1</a:t>
            </a:r>
            <a:r>
              <a:rPr kumimoji="0" lang="zh-TW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erlin Sans FB Demi" panose="020E0802020502020306" pitchFamily="34" charset="0"/>
                <a:ea typeface="Gen Jyuu Gothic Bold" panose="020B0602020203020207" pitchFamily="34" charset="-120"/>
                <a:cs typeface="Gen Jyuu Gothic Bold" panose="020B0602020203020207" pitchFamily="34" charset="-120"/>
              </a:rPr>
              <a:t>分</a:t>
            </a:r>
            <a:r>
              <a:rPr kumimoji="0" lang="en-US" altLang="zh-TW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erlin Sans FB Demi" panose="020E0802020502020306" pitchFamily="34" charset="0"/>
                <a:ea typeface="Gen Jyuu Gothic Bold" panose="020B0602020203020207" pitchFamily="34" charset="-120"/>
                <a:cs typeface="Gen Jyuu Gothic Bold" panose="020B0602020203020207" pitchFamily="34" charset="-120"/>
              </a:rPr>
              <a:t>:</a:t>
            </a:r>
            <a:r>
              <a:rPr kumimoji="0" lang="zh-TW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erlin Sans FB Demi" panose="020E0802020502020306" pitchFamily="34" charset="0"/>
                <a:ea typeface="Gen Jyuu Gothic Bold" panose="020B0602020203020207" pitchFamily="34" charset="-120"/>
                <a:cs typeface="Gen Jyuu Gothic Bold" panose="020B0602020203020207" pitchFamily="34" charset="-120"/>
              </a:rPr>
              <a:t> 作對</a:t>
            </a:r>
            <a:br>
              <a:rPr kumimoji="0" lang="en-US" altLang="zh-TW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erlin Sans FB Demi" panose="020E0802020502020306" pitchFamily="34" charset="0"/>
                <a:ea typeface="Gen Jyuu Gothic Bold" panose="020B0602020203020207" pitchFamily="34" charset="-120"/>
                <a:cs typeface="Gen Jyuu Gothic Bold" panose="020B0602020203020207" pitchFamily="34" charset="-120"/>
              </a:rPr>
            </a:br>
            <a:r>
              <a:rPr kumimoji="0" lang="zh-TW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erlin Sans FB Demi" panose="020E0802020502020306" pitchFamily="34" charset="0"/>
                <a:ea typeface="Gen Jyuu Gothic Bold" panose="020B0602020203020207" pitchFamily="34" charset="-120"/>
                <a:cs typeface="Gen Jyuu Gothic Bold" panose="020B0602020203020207" pitchFamily="34" charset="-120"/>
              </a:rPr>
              <a:t>產品</a:t>
            </a:r>
            <a:r>
              <a:rPr kumimoji="0" lang="zh-TW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Berlin Sans FB Demi" panose="020E0802020502020306" pitchFamily="34" charset="0"/>
                <a:ea typeface="Gen Jyuu Gothic Bold" panose="020B0602020203020207" pitchFamily="34" charset="-120"/>
                <a:cs typeface="Gen Jyuu Gothic Bold" panose="020B0602020203020207" pitchFamily="34" charset="-120"/>
              </a:rPr>
              <a:t>搭配</a:t>
            </a:r>
          </a:p>
        </p:txBody>
      </p:sp>
      <p:sp>
        <p:nvSpPr>
          <p:cNvPr id="10" name="文字方塊 5">
            <a:extLst>
              <a:ext uri="{FF2B5EF4-FFF2-40B4-BE49-F238E27FC236}">
                <a16:creationId xmlns:a16="http://schemas.microsoft.com/office/drawing/2014/main" id="{FCD95788-5C30-88D5-FF39-6FBC46F2188A}"/>
              </a:ext>
            </a:extLst>
          </p:cNvPr>
          <p:cNvSpPr txBox="1"/>
          <p:nvPr/>
        </p:nvSpPr>
        <p:spPr>
          <a:xfrm>
            <a:off x="10788698" y="874902"/>
            <a:ext cx="141577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zh-TW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24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Berlin Sans FB Demi" panose="020E0802020502020306" pitchFamily="34" charset="0"/>
                <a:ea typeface="Gen Jyuu Gothic Bold" panose="020B0602020203020207" pitchFamily="34" charset="-120"/>
                <a:cs typeface="Gen Jyuu Gothic Bold" panose="020B0602020203020207" pitchFamily="34" charset="-120"/>
              </a:rPr>
              <a:t>5</a:t>
            </a:r>
            <a:r>
              <a:rPr kumimoji="0" lang="zh-TW" alt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Berlin Sans FB Demi" panose="020E0802020502020306" pitchFamily="34" charset="0"/>
                <a:ea typeface="Gen Jyuu Gothic Bold" panose="020B0602020203020207" pitchFamily="34" charset="-120"/>
                <a:cs typeface="Gen Jyuu Gothic Bold" panose="020B0602020203020207" pitchFamily="34" charset="-120"/>
              </a:rPr>
              <a:t>分</a:t>
            </a:r>
            <a:r>
              <a:rPr kumimoji="0" lang="en-US" altLang="zh-TW" sz="24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Berlin Sans FB Demi" panose="020E0802020502020306" pitchFamily="34" charset="0"/>
                <a:ea typeface="Gen Jyuu Gothic Bold" panose="020B0602020203020207" pitchFamily="34" charset="-120"/>
                <a:cs typeface="Gen Jyuu Gothic Bold" panose="020B0602020203020207" pitchFamily="34" charset="-120"/>
              </a:rPr>
              <a:t>:</a:t>
            </a:r>
            <a:r>
              <a:rPr kumimoji="0" lang="zh-TW" alt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Berlin Sans FB Demi" panose="020E0802020502020306" pitchFamily="34" charset="0"/>
                <a:ea typeface="Gen Jyuu Gothic Bold" panose="020B0602020203020207" pitchFamily="34" charset="-120"/>
                <a:cs typeface="Gen Jyuu Gothic Bold" panose="020B0602020203020207" pitchFamily="34" charset="-120"/>
              </a:rPr>
              <a:t> </a:t>
            </a:r>
            <a:endParaRPr kumimoji="0" lang="en-US" altLang="zh-TW" sz="24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Berlin Sans FB Demi" panose="020E0802020502020306" pitchFamily="34" charset="0"/>
              <a:ea typeface="Gen Jyuu Gothic Bold" panose="020B0602020203020207" pitchFamily="34" charset="-120"/>
              <a:cs typeface="Gen Jyuu Gothic Bold" panose="020B0602020203020207" pitchFamily="34" charset="-12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Berlin Sans FB Demi" panose="020E0802020502020306" pitchFamily="34" charset="0"/>
                <a:ea typeface="Gen Jyuu Gothic Bold" panose="020B0602020203020207" pitchFamily="34" charset="-120"/>
                <a:cs typeface="Gen Jyuu Gothic Bold" panose="020B0602020203020207" pitchFamily="34" charset="-120"/>
              </a:rPr>
              <a:t>選</a:t>
            </a:r>
            <a:r>
              <a:rPr kumimoji="0" lang="zh-TW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Berlin Sans FB Demi" panose="020E0802020502020306" pitchFamily="34" charset="0"/>
                <a:ea typeface="Gen Jyuu Gothic Bold" panose="020B0602020203020207" pitchFamily="34" charset="-120"/>
                <a:cs typeface="Gen Jyuu Gothic Bold" panose="020B0602020203020207" pitchFamily="34" charset="-120"/>
              </a:rPr>
              <a:t>對</a:t>
            </a:r>
            <a:r>
              <a:rPr kumimoji="0" lang="zh-TW" alt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Berlin Sans FB Demi" panose="020E0802020502020306" pitchFamily="34" charset="0"/>
                <a:ea typeface="Gen Jyuu Gothic Bold" panose="020B0602020203020207" pitchFamily="34" charset="-120"/>
                <a:cs typeface="Gen Jyuu Gothic Bold" panose="020B0602020203020207" pitchFamily="34" charset="-120"/>
              </a:rPr>
              <a:t>產品</a:t>
            </a:r>
          </a:p>
        </p:txBody>
      </p:sp>
      <p:sp>
        <p:nvSpPr>
          <p:cNvPr id="12" name="文字方塊 11">
            <a:extLst>
              <a:ext uri="{FF2B5EF4-FFF2-40B4-BE49-F238E27FC236}">
                <a16:creationId xmlns:a16="http://schemas.microsoft.com/office/drawing/2014/main" id="{44257164-B63F-F406-3762-0BB2BA3B9C1D}"/>
              </a:ext>
            </a:extLst>
          </p:cNvPr>
          <p:cNvSpPr txBox="1"/>
          <p:nvPr/>
        </p:nvSpPr>
        <p:spPr>
          <a:xfrm>
            <a:off x="3990606" y="-29076"/>
            <a:ext cx="141577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zh-TW" altLang="en-US" sz="2400" dirty="0">
                <a:solidFill>
                  <a:prstClr val="black"/>
                </a:solidFill>
                <a:latin typeface="Berlin Sans FB Demi" panose="020E0802020502020306" pitchFamily="34" charset="0"/>
                <a:ea typeface="Gen Jyuu Gothic Bold" panose="020B0602020203020207" pitchFamily="34" charset="-120"/>
                <a:cs typeface="Gen Jyuu Gothic Bold" panose="020B0602020203020207" pitchFamily="34" charset="-120"/>
              </a:rPr>
              <a:t>問對問題</a:t>
            </a:r>
            <a:endParaRPr lang="en-US" altLang="zh-TW" sz="2400" dirty="0">
              <a:solidFill>
                <a:prstClr val="black"/>
              </a:solidFill>
              <a:latin typeface="Berlin Sans FB Demi" panose="020E0802020502020306" pitchFamily="34" charset="0"/>
              <a:ea typeface="Gen Jyuu Gothic Bold" panose="020B0602020203020207" pitchFamily="34" charset="-120"/>
              <a:cs typeface="Gen Jyuu Gothic Bold" panose="020B0602020203020207" pitchFamily="34" charset="-120"/>
            </a:endParaRPr>
          </a:p>
          <a:p>
            <a:r>
              <a:rPr lang="en-US" altLang="zh-TW" sz="2400" dirty="0">
                <a:solidFill>
                  <a:srgbClr val="FF0000"/>
                </a:solidFill>
                <a:latin typeface="Berlin Sans FB Demi" panose="020E0802020502020306" pitchFamily="34" charset="0"/>
              </a:rPr>
              <a:t>ABC</a:t>
            </a:r>
            <a:endParaRPr lang="zh-TW" altLang="en-US" sz="2400" dirty="0">
              <a:solidFill>
                <a:srgbClr val="FF0000"/>
              </a:solidFill>
              <a:latin typeface="Berlin Sans FB Demi" panose="020E0802020502020306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527060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2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2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500"/>
                            </p:stCondLst>
                            <p:childTnLst>
                              <p:par>
                                <p:cTn id="5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1500"/>
                            </p:stCondLst>
                            <p:childTnLst>
                              <p:par>
                                <p:cTn id="56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6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1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17" grpId="0" animBg="1"/>
      <p:bldP spid="18" grpId="0" animBg="1"/>
      <p:bldP spid="19" grpId="0" animBg="1"/>
      <p:bldP spid="20" grpId="0"/>
      <p:bldP spid="23" grpId="0"/>
      <p:bldP spid="25" grpId="0"/>
      <p:bldP spid="26" grpId="0"/>
      <p:bldP spid="2" grpId="0"/>
      <p:bldP spid="3" grpId="0"/>
      <p:bldP spid="8" grpId="0"/>
      <p:bldP spid="10" grpId="0"/>
      <p:bldP spid="1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表格 2">
            <a:extLst>
              <a:ext uri="{FF2B5EF4-FFF2-40B4-BE49-F238E27FC236}">
                <a16:creationId xmlns:a16="http://schemas.microsoft.com/office/drawing/2014/main" id="{B1B9A8B3-A510-FB4A-D45E-B0C2B88AF06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35286767"/>
              </p:ext>
            </p:extLst>
          </p:nvPr>
        </p:nvGraphicFramePr>
        <p:xfrm>
          <a:off x="-1" y="0"/>
          <a:ext cx="12192002" cy="6858001"/>
        </p:xfrm>
        <a:graphic>
          <a:graphicData uri="http://schemas.openxmlformats.org/drawingml/2006/table">
            <a:tbl>
              <a:tblPr firstRow="1" bandRow="1"/>
              <a:tblGrid>
                <a:gridCol w="2067510">
                  <a:extLst>
                    <a:ext uri="{9D8B030D-6E8A-4147-A177-3AD203B41FA5}">
                      <a16:colId xmlns:a16="http://schemas.microsoft.com/office/drawing/2014/main" val="3783347209"/>
                    </a:ext>
                  </a:extLst>
                </a:gridCol>
                <a:gridCol w="6106335">
                  <a:extLst>
                    <a:ext uri="{9D8B030D-6E8A-4147-A177-3AD203B41FA5}">
                      <a16:colId xmlns:a16="http://schemas.microsoft.com/office/drawing/2014/main" val="3695853691"/>
                    </a:ext>
                  </a:extLst>
                </a:gridCol>
                <a:gridCol w="4018157">
                  <a:extLst>
                    <a:ext uri="{9D8B030D-6E8A-4147-A177-3AD203B41FA5}">
                      <a16:colId xmlns:a16="http://schemas.microsoft.com/office/drawing/2014/main" val="4157666387"/>
                    </a:ext>
                  </a:extLst>
                </a:gridCol>
              </a:tblGrid>
              <a:tr h="990249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9pPr>
                    </a:lstStyle>
                    <a:p>
                      <a:pPr algn="ctr"/>
                      <a:r>
                        <a:rPr lang="zh-TW" altLang="en-US" sz="2800" dirty="0">
                          <a:latin typeface="Gen Jyuu Gothic Heavy" panose="020B0702020203020207" pitchFamily="34" charset="-120"/>
                          <a:ea typeface="Gen Jyuu Gothic Heavy" panose="020B0702020203020207" pitchFamily="34" charset="-120"/>
                          <a:cs typeface="Gen Jyuu Gothic Heavy" panose="020B0702020203020207" pitchFamily="34" charset="-120"/>
                        </a:rPr>
                        <a:t>產品名稱</a:t>
                      </a:r>
                      <a:endParaRPr lang="en-US" altLang="zh-TW" sz="2800" dirty="0">
                        <a:latin typeface="Gen Jyuu Gothic Heavy" panose="020B0702020203020207" pitchFamily="34" charset="-120"/>
                        <a:ea typeface="Gen Jyuu Gothic Heavy" panose="020B0702020203020207" pitchFamily="34" charset="-120"/>
                        <a:cs typeface="Gen Jyuu Gothic Heavy" panose="020B0702020203020207" pitchFamily="34" charset="-120"/>
                      </a:endParaRPr>
                    </a:p>
                    <a:p>
                      <a:pPr algn="ctr"/>
                      <a:r>
                        <a:rPr lang="en-US" altLang="zh-TW" sz="2400" dirty="0">
                          <a:latin typeface="Gen Jyuu Gothic Heavy" panose="020B0702020203020207" pitchFamily="34" charset="-120"/>
                          <a:ea typeface="Gen Jyuu Gothic Heavy" panose="020B0702020203020207" pitchFamily="34" charset="-120"/>
                          <a:cs typeface="Gen Jyuu Gothic Heavy" panose="020B0702020203020207" pitchFamily="34" charset="-120"/>
                        </a:rPr>
                        <a:t>(</a:t>
                      </a:r>
                      <a:r>
                        <a:rPr lang="zh-TW" altLang="en-US" sz="2400" dirty="0">
                          <a:latin typeface="Gen Jyuu Gothic Heavy" panose="020B0702020203020207" pitchFamily="34" charset="-120"/>
                          <a:ea typeface="Gen Jyuu Gothic Heavy" panose="020B0702020203020207" pitchFamily="34" charset="-120"/>
                          <a:cs typeface="Gen Jyuu Gothic Heavy" panose="020B0702020203020207" pitchFamily="34" charset="-120"/>
                        </a:rPr>
                        <a:t>可寫可不寫</a:t>
                      </a:r>
                      <a:r>
                        <a:rPr lang="en-US" altLang="zh-TW" sz="2400" dirty="0">
                          <a:latin typeface="Gen Jyuu Gothic Heavy" panose="020B0702020203020207" pitchFamily="34" charset="-120"/>
                          <a:ea typeface="Gen Jyuu Gothic Heavy" panose="020B0702020203020207" pitchFamily="34" charset="-120"/>
                          <a:cs typeface="Gen Jyuu Gothic Heavy" panose="020B0702020203020207" pitchFamily="34" charset="-120"/>
                        </a:rPr>
                        <a:t>)</a:t>
                      </a:r>
                      <a:endParaRPr lang="zh-TW" altLang="en-US" sz="1600" dirty="0">
                        <a:latin typeface="Gen Jyuu Gothic Heavy" panose="020B0702020203020207" pitchFamily="34" charset="-120"/>
                        <a:ea typeface="Gen Jyuu Gothic Heavy" panose="020B0702020203020207" pitchFamily="34" charset="-120"/>
                        <a:cs typeface="Gen Jyuu Gothic Heavy" panose="020B0702020203020207" pitchFamily="34" charset="-12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9pPr>
                    </a:lstStyle>
                    <a:p>
                      <a:pPr algn="ctr"/>
                      <a:r>
                        <a:rPr lang="zh-TW" altLang="en-US" sz="2800" dirty="0">
                          <a:latin typeface="Gen Jyuu Gothic Heavy" panose="020B0702020203020207" pitchFamily="34" charset="-120"/>
                          <a:ea typeface="Gen Jyuu Gothic Heavy" panose="020B0702020203020207" pitchFamily="34" charset="-120"/>
                          <a:cs typeface="Gen Jyuu Gothic Heavy" panose="020B0702020203020207" pitchFamily="34" charset="-120"/>
                        </a:rPr>
                        <a:t>成分列表</a:t>
                      </a: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800" b="1" kern="1200" noProof="0" dirty="0">
                          <a:solidFill>
                            <a:schemeClr val="lt1"/>
                          </a:solidFill>
                          <a:latin typeface="Gen Jyuu Gothic Heavy" panose="020B0702020203020207" pitchFamily="34" charset="-120"/>
                          <a:ea typeface="Gen Jyuu Gothic Heavy" panose="020B0702020203020207" pitchFamily="34" charset="-120"/>
                          <a:cs typeface="Gen Jyuu Gothic Heavy" panose="020B0702020203020207" pitchFamily="34" charset="-120"/>
                        </a:rPr>
                        <a:t>成分說明</a:t>
                      </a:r>
                      <a:r>
                        <a:rPr lang="en-US" altLang="zh-TW" sz="2800" b="1" kern="1200" noProof="0" dirty="0">
                          <a:solidFill>
                            <a:schemeClr val="lt1"/>
                          </a:solidFill>
                          <a:latin typeface="Gen Jyuu Gothic Heavy" panose="020B0702020203020207" pitchFamily="34" charset="-120"/>
                          <a:ea typeface="Gen Jyuu Gothic Heavy" panose="020B0702020203020207" pitchFamily="34" charset="-120"/>
                          <a:cs typeface="Gen Jyuu Gothic Heavy" panose="020B0702020203020207" pitchFamily="34" charset="-120"/>
                        </a:rPr>
                        <a:t>&amp;</a:t>
                      </a:r>
                      <a:r>
                        <a:rPr lang="zh-TW" altLang="en-US" sz="2800" b="1" kern="1200" noProof="0" dirty="0">
                          <a:solidFill>
                            <a:schemeClr val="lt1"/>
                          </a:solidFill>
                          <a:latin typeface="Gen Jyuu Gothic Heavy" panose="020B0702020203020207" pitchFamily="34" charset="-120"/>
                          <a:ea typeface="Gen Jyuu Gothic Heavy" panose="020B0702020203020207" pitchFamily="34" charset="-120"/>
                          <a:cs typeface="Gen Jyuu Gothic Heavy" panose="020B0702020203020207" pitchFamily="34" charset="-120"/>
                        </a:rPr>
                        <a:t>其用途</a:t>
                      </a:r>
                    </a:p>
                    <a:p>
                      <a:pPr algn="ctr"/>
                      <a:endParaRPr lang="zh-TW" altLang="en-US" sz="2800" dirty="0">
                        <a:latin typeface="Gen Jyuu Gothic Heavy" panose="020B0702020203020207" pitchFamily="34" charset="-120"/>
                        <a:ea typeface="Gen Jyuu Gothic Heavy" panose="020B0702020203020207" pitchFamily="34" charset="-120"/>
                        <a:cs typeface="Gen Jyuu Gothic Heavy" panose="020B0702020203020207" pitchFamily="34" charset="-12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25829592"/>
                  </a:ext>
                </a:extLst>
              </a:tr>
              <a:tr h="146693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9pPr>
                    </a:lstStyle>
                    <a:p>
                      <a:r>
                        <a:rPr lang="en-US" altLang="zh-TW" dirty="0">
                          <a:latin typeface="Berlin Sans FB Demi" panose="020E0802020502020306" pitchFamily="34" charset="0"/>
                        </a:rPr>
                        <a:t>1.</a:t>
                      </a:r>
                      <a:endParaRPr lang="zh-TW" altLang="en-US" dirty="0">
                        <a:latin typeface="Berlin Sans FB Demi" panose="020E0802020502020306" pitchFamily="34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CB5E0">
                        <a:alpha val="3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9pPr>
                    </a:lstStyle>
                    <a:p>
                      <a:endParaRPr lang="zh-TW" altLang="en-US" dirty="0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CB5E0">
                        <a:alpha val="3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CB5E0">
                        <a:alpha val="3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5498799"/>
                  </a:ext>
                </a:extLst>
              </a:tr>
              <a:tr h="146693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9pPr>
                    </a:lstStyle>
                    <a:p>
                      <a:r>
                        <a:rPr lang="en-US" altLang="zh-TW" dirty="0">
                          <a:latin typeface="Berlin Sans FB Demi" panose="020E0802020502020306" pitchFamily="34" charset="0"/>
                        </a:rPr>
                        <a:t>2.</a:t>
                      </a:r>
                      <a:endParaRPr lang="zh-TW" altLang="en-US" dirty="0">
                        <a:latin typeface="Berlin Sans FB Demi" panose="020E0802020502020306" pitchFamily="34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2E3E5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9pPr>
                    </a:lstStyle>
                    <a:p>
                      <a:endParaRPr lang="zh-TW" altLang="en-US" dirty="0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2E3E5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2E3E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7046678"/>
                  </a:ext>
                </a:extLst>
              </a:tr>
              <a:tr h="146693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9pPr>
                    </a:lstStyle>
                    <a:p>
                      <a:r>
                        <a:rPr lang="en-US" altLang="zh-TW" dirty="0">
                          <a:latin typeface="Berlin Sans FB Demi" panose="020E0802020502020306" pitchFamily="34" charset="0"/>
                        </a:rPr>
                        <a:t>3.</a:t>
                      </a:r>
                      <a:endParaRPr lang="zh-TW" altLang="en-US" dirty="0">
                        <a:latin typeface="Berlin Sans FB Demi" panose="020E0802020502020306" pitchFamily="34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CB5E0">
                        <a:alpha val="3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9pPr>
                    </a:lstStyle>
                    <a:p>
                      <a:endParaRPr lang="zh-TW" altLang="en-US" dirty="0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CB5E0">
                        <a:alpha val="3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CB5E0">
                        <a:alpha val="3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32122476"/>
                  </a:ext>
                </a:extLst>
              </a:tr>
              <a:tr h="146693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9pPr>
                    </a:lstStyle>
                    <a:p>
                      <a:r>
                        <a:rPr lang="en-US" altLang="zh-TW" dirty="0">
                          <a:latin typeface="Berlin Sans FB Demi" panose="020E0802020502020306" pitchFamily="34" charset="0"/>
                        </a:rPr>
                        <a:t>4.</a:t>
                      </a:r>
                      <a:endParaRPr lang="zh-TW" altLang="en-US" dirty="0">
                        <a:latin typeface="Berlin Sans FB Demi" panose="020E0802020502020306" pitchFamily="34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2E3E5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9pPr>
                    </a:lstStyle>
                    <a:p>
                      <a:endParaRPr lang="zh-TW" altLang="en-US" dirty="0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2E3E5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2E3E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7551960"/>
                  </a:ext>
                </a:extLst>
              </a:tr>
            </a:tbl>
          </a:graphicData>
        </a:graphic>
      </p:graphicFrame>
      <p:grpSp>
        <p:nvGrpSpPr>
          <p:cNvPr id="2" name="群組 1">
            <a:extLst>
              <a:ext uri="{FF2B5EF4-FFF2-40B4-BE49-F238E27FC236}">
                <a16:creationId xmlns:a16="http://schemas.microsoft.com/office/drawing/2014/main" id="{D9FF0BE0-3C46-8EE3-60FF-9BC70ACEA3C0}"/>
              </a:ext>
            </a:extLst>
          </p:cNvPr>
          <p:cNvGrpSpPr>
            <a:grpSpLocks/>
          </p:cNvGrpSpPr>
          <p:nvPr/>
        </p:nvGrpSpPr>
        <p:grpSpPr>
          <a:xfrm>
            <a:off x="8148638" y="2805786"/>
            <a:ext cx="4043362" cy="4049991"/>
            <a:chOff x="9183091" y="4475589"/>
            <a:chExt cx="2103005" cy="2103005"/>
          </a:xfrm>
          <a:solidFill>
            <a:srgbClr val="0E5B93">
              <a:alpha val="50000"/>
            </a:srgbClr>
          </a:solidFill>
        </p:grpSpPr>
        <p:grpSp>
          <p:nvGrpSpPr>
            <p:cNvPr id="4" name="群組 3">
              <a:extLst>
                <a:ext uri="{FF2B5EF4-FFF2-40B4-BE49-F238E27FC236}">
                  <a16:creationId xmlns:a16="http://schemas.microsoft.com/office/drawing/2014/main" id="{FA5D3F03-23E8-DA56-8842-9B2918761F85}"/>
                </a:ext>
              </a:extLst>
            </p:cNvPr>
            <p:cNvGrpSpPr/>
            <p:nvPr/>
          </p:nvGrpSpPr>
          <p:grpSpPr>
            <a:xfrm rot="2700000">
              <a:off x="9183091" y="4475589"/>
              <a:ext cx="2103005" cy="2103005"/>
              <a:chOff x="9285315" y="4586316"/>
              <a:chExt cx="311112" cy="311112"/>
            </a:xfrm>
            <a:grpFill/>
          </p:grpSpPr>
          <p:sp>
            <p:nvSpPr>
              <p:cNvPr id="13" name="圓形: 空心 12">
                <a:extLst>
                  <a:ext uri="{FF2B5EF4-FFF2-40B4-BE49-F238E27FC236}">
                    <a16:creationId xmlns:a16="http://schemas.microsoft.com/office/drawing/2014/main" id="{50C9DC9B-2D14-E457-7D81-CCA0872B48EA}"/>
                  </a:ext>
                </a:extLst>
              </p:cNvPr>
              <p:cNvSpPr/>
              <p:nvPr/>
            </p:nvSpPr>
            <p:spPr>
              <a:xfrm flipH="1">
                <a:off x="9285315" y="4586316"/>
                <a:ext cx="311112" cy="311112"/>
              </a:xfrm>
              <a:prstGeom prst="donut">
                <a:avLst>
                  <a:gd name="adj" fmla="val 12843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zh-TW" altLang="en-US" dirty="0"/>
              </a:p>
            </p:txBody>
          </p:sp>
          <p:cxnSp>
            <p:nvCxnSpPr>
              <p:cNvPr id="14" name="直線接點 13">
                <a:extLst>
                  <a:ext uri="{FF2B5EF4-FFF2-40B4-BE49-F238E27FC236}">
                    <a16:creationId xmlns:a16="http://schemas.microsoft.com/office/drawing/2014/main" id="{5617BEB9-5342-91C7-C939-4B8D181AFE2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317955" y="4745630"/>
                <a:ext cx="241300" cy="0"/>
              </a:xfrm>
              <a:prstGeom prst="line">
                <a:avLst/>
              </a:prstGeom>
              <a:grpFill/>
              <a:ln w="190500">
                <a:solidFill>
                  <a:srgbClr val="0E5B93">
                    <a:alpha val="50000"/>
                  </a:srgb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5" name="文字方塊 4">
              <a:extLst>
                <a:ext uri="{FF2B5EF4-FFF2-40B4-BE49-F238E27FC236}">
                  <a16:creationId xmlns:a16="http://schemas.microsoft.com/office/drawing/2014/main" id="{16DCAB7B-F29F-EA02-99F2-C44418D336AB}"/>
                </a:ext>
              </a:extLst>
            </p:cNvPr>
            <p:cNvSpPr txBox="1"/>
            <p:nvPr/>
          </p:nvSpPr>
          <p:spPr>
            <a:xfrm rot="2700000">
              <a:off x="9965193" y="5087030"/>
              <a:ext cx="1014115" cy="365665"/>
            </a:xfrm>
            <a:custGeom>
              <a:avLst/>
              <a:gdLst/>
              <a:ahLst/>
              <a:cxnLst/>
              <a:rect l="l" t="t" r="r" b="b"/>
              <a:pathLst>
                <a:path w="4164678" h="1501681">
                  <a:moveTo>
                    <a:pt x="5179" y="1444122"/>
                  </a:moveTo>
                  <a:lnTo>
                    <a:pt x="5380" y="1445358"/>
                  </a:lnTo>
                  <a:lnTo>
                    <a:pt x="5323" y="1445920"/>
                  </a:lnTo>
                  <a:cubicBezTo>
                    <a:pt x="5227" y="1446520"/>
                    <a:pt x="5179" y="1445920"/>
                    <a:pt x="5179" y="1444122"/>
                  </a:cubicBezTo>
                  <a:close/>
                  <a:moveTo>
                    <a:pt x="1015549" y="535507"/>
                  </a:moveTo>
                  <a:cubicBezTo>
                    <a:pt x="1019147" y="535507"/>
                    <a:pt x="1020410" y="535679"/>
                    <a:pt x="1019339" y="536021"/>
                  </a:cubicBezTo>
                  <a:lnTo>
                    <a:pt x="1018832" y="536098"/>
                  </a:lnTo>
                  <a:close/>
                  <a:moveTo>
                    <a:pt x="1260902" y="31864"/>
                  </a:moveTo>
                  <a:cubicBezTo>
                    <a:pt x="1311609" y="31864"/>
                    <a:pt x="1388183" y="32549"/>
                    <a:pt x="1490625" y="33919"/>
                  </a:cubicBezTo>
                  <a:cubicBezTo>
                    <a:pt x="1593067" y="35290"/>
                    <a:pt x="1669641" y="35975"/>
                    <a:pt x="1720348" y="35975"/>
                  </a:cubicBezTo>
                  <a:cubicBezTo>
                    <a:pt x="1764203" y="35975"/>
                    <a:pt x="1780991" y="35632"/>
                    <a:pt x="1770712" y="34947"/>
                  </a:cubicBezTo>
                  <a:cubicBezTo>
                    <a:pt x="1794010" y="37003"/>
                    <a:pt x="1805659" y="44540"/>
                    <a:pt x="1805659" y="57560"/>
                  </a:cubicBezTo>
                  <a:cubicBezTo>
                    <a:pt x="1805659" y="136361"/>
                    <a:pt x="1802062" y="254906"/>
                    <a:pt x="1794867" y="413194"/>
                  </a:cubicBezTo>
                  <a:cubicBezTo>
                    <a:pt x="1787672" y="571482"/>
                    <a:pt x="1784074" y="690027"/>
                    <a:pt x="1784074" y="768828"/>
                  </a:cubicBezTo>
                  <a:cubicBezTo>
                    <a:pt x="1784074" y="777736"/>
                    <a:pt x="1783732" y="793154"/>
                    <a:pt x="1783046" y="815081"/>
                  </a:cubicBezTo>
                  <a:cubicBezTo>
                    <a:pt x="1782361" y="837008"/>
                    <a:pt x="1782019" y="853796"/>
                    <a:pt x="1782019" y="865445"/>
                  </a:cubicBezTo>
                  <a:cubicBezTo>
                    <a:pt x="1782019" y="997694"/>
                    <a:pt x="1822790" y="1063819"/>
                    <a:pt x="1904332" y="1063819"/>
                  </a:cubicBezTo>
                  <a:cubicBezTo>
                    <a:pt x="1970800" y="1063819"/>
                    <a:pt x="2004033" y="1012770"/>
                    <a:pt x="2004033" y="910670"/>
                  </a:cubicBezTo>
                  <a:cubicBezTo>
                    <a:pt x="2004033" y="817479"/>
                    <a:pt x="2001121" y="677350"/>
                    <a:pt x="1995296" y="490282"/>
                  </a:cubicBezTo>
                  <a:cubicBezTo>
                    <a:pt x="1989472" y="303214"/>
                    <a:pt x="1986560" y="163085"/>
                    <a:pt x="1986560" y="69894"/>
                  </a:cubicBezTo>
                  <a:cubicBezTo>
                    <a:pt x="1986560" y="49337"/>
                    <a:pt x="1992384" y="38716"/>
                    <a:pt x="2004033" y="38031"/>
                  </a:cubicBezTo>
                  <a:cubicBezTo>
                    <a:pt x="2028701" y="35290"/>
                    <a:pt x="2071528" y="34947"/>
                    <a:pt x="2132514" y="37003"/>
                  </a:cubicBezTo>
                  <a:cubicBezTo>
                    <a:pt x="2214741" y="39059"/>
                    <a:pt x="2259281" y="40086"/>
                    <a:pt x="2266133" y="40086"/>
                  </a:cubicBezTo>
                  <a:cubicBezTo>
                    <a:pt x="2294913" y="40086"/>
                    <a:pt x="2338082" y="38716"/>
                    <a:pt x="2395642" y="35975"/>
                  </a:cubicBezTo>
                  <a:cubicBezTo>
                    <a:pt x="2453201" y="33234"/>
                    <a:pt x="2496370" y="31864"/>
                    <a:pt x="2525150" y="31864"/>
                  </a:cubicBezTo>
                  <a:cubicBezTo>
                    <a:pt x="2542281" y="31864"/>
                    <a:pt x="2550846" y="40086"/>
                    <a:pt x="2550846" y="56532"/>
                  </a:cubicBezTo>
                  <a:cubicBezTo>
                    <a:pt x="2550846" y="136019"/>
                    <a:pt x="2547592" y="255077"/>
                    <a:pt x="2541082" y="413708"/>
                  </a:cubicBezTo>
                  <a:cubicBezTo>
                    <a:pt x="2534572" y="572338"/>
                    <a:pt x="2531317" y="691397"/>
                    <a:pt x="2531317" y="770884"/>
                  </a:cubicBezTo>
                  <a:cubicBezTo>
                    <a:pt x="2531317" y="793496"/>
                    <a:pt x="2531660" y="827072"/>
                    <a:pt x="2532345" y="871612"/>
                  </a:cubicBezTo>
                  <a:cubicBezTo>
                    <a:pt x="2533030" y="916152"/>
                    <a:pt x="2533373" y="949729"/>
                    <a:pt x="2533373" y="972341"/>
                  </a:cubicBezTo>
                  <a:cubicBezTo>
                    <a:pt x="2533373" y="1162835"/>
                    <a:pt x="2505964" y="1289945"/>
                    <a:pt x="2451145" y="1353671"/>
                  </a:cubicBezTo>
                  <a:cubicBezTo>
                    <a:pt x="2368232" y="1452344"/>
                    <a:pt x="2167118" y="1501681"/>
                    <a:pt x="1847801" y="1501681"/>
                  </a:cubicBezTo>
                  <a:cubicBezTo>
                    <a:pt x="1667585" y="1501681"/>
                    <a:pt x="1534308" y="1483522"/>
                    <a:pt x="1447969" y="1447205"/>
                  </a:cubicBezTo>
                  <a:cubicBezTo>
                    <a:pt x="1367112" y="1412944"/>
                    <a:pt x="1312979" y="1356070"/>
                    <a:pt x="1285570" y="1276583"/>
                  </a:cubicBezTo>
                  <a:cubicBezTo>
                    <a:pt x="1265013" y="1215598"/>
                    <a:pt x="1254735" y="1115211"/>
                    <a:pt x="1254735" y="975425"/>
                  </a:cubicBezTo>
                  <a:cubicBezTo>
                    <a:pt x="1254735" y="955553"/>
                    <a:pt x="1255077" y="923005"/>
                    <a:pt x="1255762" y="877779"/>
                  </a:cubicBezTo>
                  <a:cubicBezTo>
                    <a:pt x="1255762" y="832554"/>
                    <a:pt x="1255762" y="796922"/>
                    <a:pt x="1255762" y="770884"/>
                  </a:cubicBezTo>
                  <a:cubicBezTo>
                    <a:pt x="1255762" y="691397"/>
                    <a:pt x="1252508" y="571996"/>
                    <a:pt x="1245998" y="412680"/>
                  </a:cubicBezTo>
                  <a:cubicBezTo>
                    <a:pt x="1239488" y="253364"/>
                    <a:pt x="1236234" y="133963"/>
                    <a:pt x="1236234" y="54476"/>
                  </a:cubicBezTo>
                  <a:cubicBezTo>
                    <a:pt x="1236234" y="39401"/>
                    <a:pt x="1244456" y="31864"/>
                    <a:pt x="1260902" y="31864"/>
                  </a:cubicBezTo>
                  <a:close/>
                  <a:moveTo>
                    <a:pt x="1027883" y="11307"/>
                  </a:moveTo>
                  <a:cubicBezTo>
                    <a:pt x="1069682" y="11307"/>
                    <a:pt x="1093665" y="33577"/>
                    <a:pt x="1099832" y="78117"/>
                  </a:cubicBezTo>
                  <a:cubicBezTo>
                    <a:pt x="1098462" y="115804"/>
                    <a:pt x="1099832" y="171308"/>
                    <a:pt x="1103944" y="244627"/>
                  </a:cubicBezTo>
                  <a:cubicBezTo>
                    <a:pt x="1125186" y="378932"/>
                    <a:pt x="1135807" y="454650"/>
                    <a:pt x="1135807" y="471781"/>
                  </a:cubicBezTo>
                  <a:cubicBezTo>
                    <a:pt x="1135807" y="486171"/>
                    <a:pt x="1128612" y="493366"/>
                    <a:pt x="1114222" y="493366"/>
                  </a:cubicBezTo>
                  <a:cubicBezTo>
                    <a:pt x="1108740" y="493366"/>
                    <a:pt x="1099147" y="492680"/>
                    <a:pt x="1085443" y="491310"/>
                  </a:cubicBezTo>
                  <a:cubicBezTo>
                    <a:pt x="912765" y="467327"/>
                    <a:pt x="787368" y="455335"/>
                    <a:pt x="709252" y="455335"/>
                  </a:cubicBezTo>
                  <a:cubicBezTo>
                    <a:pt x="653063" y="455335"/>
                    <a:pt x="626339" y="454993"/>
                    <a:pt x="629080" y="454308"/>
                  </a:cubicBezTo>
                  <a:cubicBezTo>
                    <a:pt x="589336" y="457734"/>
                    <a:pt x="569465" y="469383"/>
                    <a:pt x="569465" y="489254"/>
                  </a:cubicBezTo>
                  <a:cubicBezTo>
                    <a:pt x="569465" y="520775"/>
                    <a:pt x="601670" y="540304"/>
                    <a:pt x="666082" y="547841"/>
                  </a:cubicBezTo>
                  <a:cubicBezTo>
                    <a:pt x="678416" y="549212"/>
                    <a:pt x="721928" y="549897"/>
                    <a:pt x="796618" y="549897"/>
                  </a:cubicBezTo>
                  <a:cubicBezTo>
                    <a:pt x="854178" y="549897"/>
                    <a:pt x="904199" y="547841"/>
                    <a:pt x="946684" y="543730"/>
                  </a:cubicBezTo>
                  <a:cubicBezTo>
                    <a:pt x="976834" y="540989"/>
                    <a:pt x="997648" y="538933"/>
                    <a:pt x="1009125" y="537563"/>
                  </a:cubicBezTo>
                  <a:lnTo>
                    <a:pt x="1018832" y="536098"/>
                  </a:lnTo>
                  <a:lnTo>
                    <a:pt x="1027691" y="537691"/>
                  </a:lnTo>
                  <a:cubicBezTo>
                    <a:pt x="1038098" y="542060"/>
                    <a:pt x="1043301" y="552981"/>
                    <a:pt x="1043301" y="570454"/>
                  </a:cubicBezTo>
                  <a:cubicBezTo>
                    <a:pt x="1043301" y="592381"/>
                    <a:pt x="1041759" y="625615"/>
                    <a:pt x="1038676" y="670155"/>
                  </a:cubicBezTo>
                  <a:cubicBezTo>
                    <a:pt x="1035592" y="714695"/>
                    <a:pt x="1034050" y="747928"/>
                    <a:pt x="1034050" y="769856"/>
                  </a:cubicBezTo>
                  <a:cubicBezTo>
                    <a:pt x="1034050" y="791783"/>
                    <a:pt x="1034736" y="824332"/>
                    <a:pt x="1036106" y="867501"/>
                  </a:cubicBezTo>
                  <a:cubicBezTo>
                    <a:pt x="1037476" y="910670"/>
                    <a:pt x="1038162" y="942876"/>
                    <a:pt x="1038162" y="964118"/>
                  </a:cubicBezTo>
                  <a:cubicBezTo>
                    <a:pt x="1038162" y="979879"/>
                    <a:pt x="1027541" y="987759"/>
                    <a:pt x="1006299" y="987759"/>
                  </a:cubicBezTo>
                  <a:cubicBezTo>
                    <a:pt x="1012466" y="987759"/>
                    <a:pt x="982658" y="983647"/>
                    <a:pt x="916876" y="975425"/>
                  </a:cubicBezTo>
                  <a:cubicBezTo>
                    <a:pt x="843557" y="965831"/>
                    <a:pt x="758931" y="961035"/>
                    <a:pt x="662999" y="961035"/>
                  </a:cubicBezTo>
                  <a:cubicBezTo>
                    <a:pt x="600643" y="961035"/>
                    <a:pt x="569465" y="978165"/>
                    <a:pt x="569465" y="1012427"/>
                  </a:cubicBezTo>
                  <a:cubicBezTo>
                    <a:pt x="569465" y="1119323"/>
                    <a:pt x="571863" y="1219366"/>
                    <a:pt x="576660" y="1312558"/>
                  </a:cubicBezTo>
                  <a:cubicBezTo>
                    <a:pt x="577345" y="1323521"/>
                    <a:pt x="579743" y="1347504"/>
                    <a:pt x="583855" y="1384507"/>
                  </a:cubicBezTo>
                  <a:cubicBezTo>
                    <a:pt x="586596" y="1415342"/>
                    <a:pt x="587966" y="1439668"/>
                    <a:pt x="587966" y="1457484"/>
                  </a:cubicBezTo>
                  <a:cubicBezTo>
                    <a:pt x="587966" y="1473244"/>
                    <a:pt x="575632" y="1481124"/>
                    <a:pt x="550964" y="1481124"/>
                  </a:cubicBezTo>
                  <a:cubicBezTo>
                    <a:pt x="543426" y="1481124"/>
                    <a:pt x="533490" y="1480096"/>
                    <a:pt x="521156" y="1478040"/>
                  </a:cubicBezTo>
                  <a:cubicBezTo>
                    <a:pt x="461541" y="1469818"/>
                    <a:pt x="379314" y="1465706"/>
                    <a:pt x="274473" y="1465706"/>
                  </a:cubicBezTo>
                  <a:cubicBezTo>
                    <a:pt x="248435" y="1465706"/>
                    <a:pt x="209205" y="1467077"/>
                    <a:pt x="156785" y="1469818"/>
                  </a:cubicBezTo>
                  <a:cubicBezTo>
                    <a:pt x="104365" y="1472559"/>
                    <a:pt x="65136" y="1473929"/>
                    <a:pt x="39097" y="1473929"/>
                  </a:cubicBezTo>
                  <a:cubicBezTo>
                    <a:pt x="22138" y="1473929"/>
                    <a:pt x="11538" y="1468340"/>
                    <a:pt x="7298" y="1457163"/>
                  </a:cubicBezTo>
                  <a:lnTo>
                    <a:pt x="5380" y="1445358"/>
                  </a:lnTo>
                  <a:lnTo>
                    <a:pt x="5504" y="1444122"/>
                  </a:lnTo>
                  <a:cubicBezTo>
                    <a:pt x="6443" y="1432430"/>
                    <a:pt x="9418" y="1370074"/>
                    <a:pt x="14429" y="1257054"/>
                  </a:cubicBezTo>
                  <a:cubicBezTo>
                    <a:pt x="24708" y="1019965"/>
                    <a:pt x="29847" y="850713"/>
                    <a:pt x="29847" y="749299"/>
                  </a:cubicBezTo>
                  <a:cubicBezTo>
                    <a:pt x="29847" y="681461"/>
                    <a:pt x="20254" y="454993"/>
                    <a:pt x="1067" y="69894"/>
                  </a:cubicBezTo>
                  <a:lnTo>
                    <a:pt x="39" y="56532"/>
                  </a:lnTo>
                  <a:cubicBezTo>
                    <a:pt x="-646" y="40086"/>
                    <a:pt x="7919" y="31864"/>
                    <a:pt x="25735" y="31864"/>
                  </a:cubicBezTo>
                  <a:cubicBezTo>
                    <a:pt x="79869" y="31864"/>
                    <a:pt x="161239" y="33234"/>
                    <a:pt x="269848" y="35975"/>
                  </a:cubicBezTo>
                  <a:cubicBezTo>
                    <a:pt x="378457" y="38716"/>
                    <a:pt x="460171" y="40086"/>
                    <a:pt x="514989" y="40086"/>
                  </a:cubicBezTo>
                  <a:cubicBezTo>
                    <a:pt x="571863" y="40086"/>
                    <a:pt x="657345" y="35290"/>
                    <a:pt x="771436" y="25697"/>
                  </a:cubicBezTo>
                  <a:cubicBezTo>
                    <a:pt x="885527" y="16103"/>
                    <a:pt x="971009" y="11307"/>
                    <a:pt x="1027883" y="11307"/>
                  </a:cubicBezTo>
                  <a:close/>
                  <a:moveTo>
                    <a:pt x="3172808" y="0"/>
                  </a:moveTo>
                  <a:cubicBezTo>
                    <a:pt x="3182402" y="0"/>
                    <a:pt x="3196448" y="14733"/>
                    <a:pt x="3214950" y="44198"/>
                  </a:cubicBezTo>
                  <a:cubicBezTo>
                    <a:pt x="3226599" y="62699"/>
                    <a:pt x="3281760" y="141158"/>
                    <a:pt x="3380433" y="279574"/>
                  </a:cubicBezTo>
                  <a:cubicBezTo>
                    <a:pt x="3433196" y="357005"/>
                    <a:pt x="3516451" y="469383"/>
                    <a:pt x="3630199" y="616707"/>
                  </a:cubicBezTo>
                  <a:cubicBezTo>
                    <a:pt x="3637051" y="611910"/>
                    <a:pt x="3640477" y="589640"/>
                    <a:pt x="3640477" y="549897"/>
                  </a:cubicBezTo>
                  <a:cubicBezTo>
                    <a:pt x="3640477" y="497134"/>
                    <a:pt x="3636023" y="417477"/>
                    <a:pt x="3627115" y="310923"/>
                  </a:cubicBezTo>
                  <a:cubicBezTo>
                    <a:pt x="3618208" y="204370"/>
                    <a:pt x="3613753" y="124712"/>
                    <a:pt x="3613753" y="71950"/>
                  </a:cubicBezTo>
                  <a:cubicBezTo>
                    <a:pt x="3613753" y="45226"/>
                    <a:pt x="3620606" y="31864"/>
                    <a:pt x="3634310" y="31864"/>
                  </a:cubicBezTo>
                  <a:cubicBezTo>
                    <a:pt x="3661719" y="31864"/>
                    <a:pt x="3702833" y="32891"/>
                    <a:pt x="3757652" y="34947"/>
                  </a:cubicBezTo>
                  <a:cubicBezTo>
                    <a:pt x="3812470" y="37003"/>
                    <a:pt x="3853584" y="38031"/>
                    <a:pt x="3880993" y="38031"/>
                  </a:cubicBezTo>
                  <a:cubicBezTo>
                    <a:pt x="3910458" y="38031"/>
                    <a:pt x="3954655" y="37003"/>
                    <a:pt x="4013585" y="34947"/>
                  </a:cubicBezTo>
                  <a:cubicBezTo>
                    <a:pt x="4072514" y="32891"/>
                    <a:pt x="4116712" y="31864"/>
                    <a:pt x="4146176" y="31864"/>
                  </a:cubicBezTo>
                  <a:cubicBezTo>
                    <a:pt x="4158510" y="31864"/>
                    <a:pt x="4164678" y="41114"/>
                    <a:pt x="4164678" y="59615"/>
                  </a:cubicBezTo>
                  <a:cubicBezTo>
                    <a:pt x="4164678" y="137732"/>
                    <a:pt x="4160909" y="255420"/>
                    <a:pt x="4153372" y="412680"/>
                  </a:cubicBezTo>
                  <a:cubicBezTo>
                    <a:pt x="4145834" y="569940"/>
                    <a:pt x="4142065" y="687971"/>
                    <a:pt x="4142065" y="766772"/>
                  </a:cubicBezTo>
                  <a:lnTo>
                    <a:pt x="4140010" y="1450289"/>
                  </a:lnTo>
                  <a:cubicBezTo>
                    <a:pt x="4140010" y="1466049"/>
                    <a:pt x="4128018" y="1473929"/>
                    <a:pt x="4104035" y="1473929"/>
                  </a:cubicBezTo>
                  <a:cubicBezTo>
                    <a:pt x="4081422" y="1473929"/>
                    <a:pt x="4047675" y="1472559"/>
                    <a:pt x="4002792" y="1469818"/>
                  </a:cubicBezTo>
                  <a:cubicBezTo>
                    <a:pt x="3957910" y="1467077"/>
                    <a:pt x="3924162" y="1465706"/>
                    <a:pt x="3901550" y="1465706"/>
                  </a:cubicBezTo>
                  <a:cubicBezTo>
                    <a:pt x="3878252" y="1465706"/>
                    <a:pt x="3842963" y="1467077"/>
                    <a:pt x="3795682" y="1469818"/>
                  </a:cubicBezTo>
                  <a:cubicBezTo>
                    <a:pt x="3748401" y="1472559"/>
                    <a:pt x="3712769" y="1473929"/>
                    <a:pt x="3688786" y="1473929"/>
                  </a:cubicBezTo>
                  <a:cubicBezTo>
                    <a:pt x="3677137" y="1473929"/>
                    <a:pt x="3663090" y="1462623"/>
                    <a:pt x="3646644" y="1440010"/>
                  </a:cubicBezTo>
                  <a:cubicBezTo>
                    <a:pt x="3397906" y="1096025"/>
                    <a:pt x="3263258" y="924032"/>
                    <a:pt x="3242702" y="924032"/>
                  </a:cubicBezTo>
                  <a:cubicBezTo>
                    <a:pt x="3233108" y="924032"/>
                    <a:pt x="3228312" y="933968"/>
                    <a:pt x="3228312" y="953840"/>
                  </a:cubicBezTo>
                  <a:cubicBezTo>
                    <a:pt x="3228312" y="1007288"/>
                    <a:pt x="3230368" y="1087631"/>
                    <a:pt x="3234479" y="1194869"/>
                  </a:cubicBezTo>
                  <a:cubicBezTo>
                    <a:pt x="3238590" y="1302108"/>
                    <a:pt x="3240646" y="1382451"/>
                    <a:pt x="3240646" y="1435899"/>
                  </a:cubicBezTo>
                  <a:cubicBezTo>
                    <a:pt x="3240646" y="1461252"/>
                    <a:pt x="3230025" y="1473929"/>
                    <a:pt x="3208783" y="1473929"/>
                  </a:cubicBezTo>
                  <a:cubicBezTo>
                    <a:pt x="3184114" y="1473929"/>
                    <a:pt x="3146941" y="1472559"/>
                    <a:pt x="3097262" y="1469818"/>
                  </a:cubicBezTo>
                  <a:cubicBezTo>
                    <a:pt x="3047582" y="1467077"/>
                    <a:pt x="3010409" y="1465706"/>
                    <a:pt x="2985740" y="1465706"/>
                  </a:cubicBezTo>
                  <a:cubicBezTo>
                    <a:pt x="2959016" y="1465706"/>
                    <a:pt x="2918760" y="1467077"/>
                    <a:pt x="2864969" y="1469818"/>
                  </a:cubicBezTo>
                  <a:cubicBezTo>
                    <a:pt x="2811178" y="1472559"/>
                    <a:pt x="2770921" y="1473929"/>
                    <a:pt x="2744197" y="1473929"/>
                  </a:cubicBezTo>
                  <a:cubicBezTo>
                    <a:pt x="2721584" y="1473929"/>
                    <a:pt x="2710278" y="1463993"/>
                    <a:pt x="2710278" y="1444122"/>
                  </a:cubicBezTo>
                  <a:cubicBezTo>
                    <a:pt x="2710278" y="1369432"/>
                    <a:pt x="2713704" y="1257225"/>
                    <a:pt x="2720557" y="1107503"/>
                  </a:cubicBezTo>
                  <a:cubicBezTo>
                    <a:pt x="2727409" y="957780"/>
                    <a:pt x="2730835" y="845574"/>
                    <a:pt x="2730835" y="770884"/>
                  </a:cubicBezTo>
                  <a:cubicBezTo>
                    <a:pt x="2730835" y="692767"/>
                    <a:pt x="2727580" y="575765"/>
                    <a:pt x="2721071" y="419875"/>
                  </a:cubicBezTo>
                  <a:cubicBezTo>
                    <a:pt x="2714561" y="263985"/>
                    <a:pt x="2711306" y="147325"/>
                    <a:pt x="2711306" y="69894"/>
                  </a:cubicBezTo>
                  <a:cubicBezTo>
                    <a:pt x="2711306" y="54819"/>
                    <a:pt x="2725353" y="47281"/>
                    <a:pt x="2753448" y="47281"/>
                  </a:cubicBezTo>
                  <a:cubicBezTo>
                    <a:pt x="2784283" y="47281"/>
                    <a:pt x="2851093" y="41457"/>
                    <a:pt x="2953877" y="29808"/>
                  </a:cubicBezTo>
                  <a:cubicBezTo>
                    <a:pt x="2967582" y="28437"/>
                    <a:pt x="3004242" y="22613"/>
                    <a:pt x="3063857" y="12335"/>
                  </a:cubicBezTo>
                  <a:cubicBezTo>
                    <a:pt x="3109082" y="4112"/>
                    <a:pt x="3145399" y="0"/>
                    <a:pt x="3172808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zh-TW" altLang="en-US" dirty="0">
                <a:ln w="28575" cmpd="dbl">
                  <a:solidFill>
                    <a:schemeClr val="accent1">
                      <a:alpha val="50000"/>
                    </a:schemeClr>
                  </a:solidFill>
                </a:ln>
                <a:pattFill prst="wdUpDiag">
                  <a:fgClr>
                    <a:schemeClr val="accent1"/>
                  </a:fgClr>
                  <a:bgClr>
                    <a:schemeClr val="bg1"/>
                  </a:bgClr>
                </a:pattFill>
                <a:latin typeface="Berlin Sans FB" panose="020E0602020502020306" pitchFamily="34" charset="0"/>
              </a:endParaRPr>
            </a:p>
          </p:txBody>
        </p:sp>
        <p:sp>
          <p:nvSpPr>
            <p:cNvPr id="6" name="文字方塊 5">
              <a:extLst>
                <a:ext uri="{FF2B5EF4-FFF2-40B4-BE49-F238E27FC236}">
                  <a16:creationId xmlns:a16="http://schemas.microsoft.com/office/drawing/2014/main" id="{9EE1DFD5-22C1-1731-8FCE-E21D5B61DC65}"/>
                </a:ext>
              </a:extLst>
            </p:cNvPr>
            <p:cNvSpPr txBox="1"/>
            <p:nvPr/>
          </p:nvSpPr>
          <p:spPr>
            <a:xfrm rot="2700000">
              <a:off x="9364748" y="5618401"/>
              <a:ext cx="1290151" cy="253176"/>
            </a:xfrm>
            <a:custGeom>
              <a:avLst/>
              <a:gdLst/>
              <a:ahLst/>
              <a:cxnLst/>
              <a:rect l="l" t="t" r="r" b="b"/>
              <a:pathLst>
                <a:path w="7641885" h="1499625">
                  <a:moveTo>
                    <a:pt x="3740161" y="652681"/>
                  </a:moveTo>
                  <a:cubicBezTo>
                    <a:pt x="3679860" y="696536"/>
                    <a:pt x="3649711" y="741761"/>
                    <a:pt x="3649711" y="788357"/>
                  </a:cubicBezTo>
                  <a:cubicBezTo>
                    <a:pt x="3649711" y="812340"/>
                    <a:pt x="3658790" y="833411"/>
                    <a:pt x="3676949" y="851569"/>
                  </a:cubicBezTo>
                  <a:cubicBezTo>
                    <a:pt x="3695107" y="869728"/>
                    <a:pt x="3716178" y="878807"/>
                    <a:pt x="3740161" y="878807"/>
                  </a:cubicBezTo>
                  <a:cubicBezTo>
                    <a:pt x="3764829" y="878807"/>
                    <a:pt x="3786071" y="869728"/>
                    <a:pt x="3803887" y="851569"/>
                  </a:cubicBezTo>
                  <a:cubicBezTo>
                    <a:pt x="3821703" y="833411"/>
                    <a:pt x="3830611" y="812340"/>
                    <a:pt x="3830611" y="788357"/>
                  </a:cubicBezTo>
                  <a:cubicBezTo>
                    <a:pt x="3830611" y="734224"/>
                    <a:pt x="3800461" y="688999"/>
                    <a:pt x="3740161" y="652681"/>
                  </a:cubicBezTo>
                  <a:close/>
                  <a:moveTo>
                    <a:pt x="603492" y="455335"/>
                  </a:moveTo>
                  <a:cubicBezTo>
                    <a:pt x="575397" y="455335"/>
                    <a:pt x="561350" y="505700"/>
                    <a:pt x="561350" y="606428"/>
                  </a:cubicBezTo>
                  <a:cubicBezTo>
                    <a:pt x="561350" y="622189"/>
                    <a:pt x="562035" y="645487"/>
                    <a:pt x="563406" y="676322"/>
                  </a:cubicBezTo>
                  <a:cubicBezTo>
                    <a:pt x="564776" y="707157"/>
                    <a:pt x="565462" y="730455"/>
                    <a:pt x="565462" y="746215"/>
                  </a:cubicBezTo>
                  <a:cubicBezTo>
                    <a:pt x="565462" y="757179"/>
                    <a:pt x="575740" y="762661"/>
                    <a:pt x="596297" y="762661"/>
                  </a:cubicBezTo>
                  <a:cubicBezTo>
                    <a:pt x="699081" y="762661"/>
                    <a:pt x="750474" y="710583"/>
                    <a:pt x="750474" y="606428"/>
                  </a:cubicBezTo>
                  <a:cubicBezTo>
                    <a:pt x="750474" y="505700"/>
                    <a:pt x="701480" y="455335"/>
                    <a:pt x="603492" y="455335"/>
                  </a:cubicBezTo>
                  <a:close/>
                  <a:moveTo>
                    <a:pt x="5181180" y="425527"/>
                  </a:moveTo>
                  <a:cubicBezTo>
                    <a:pt x="5153085" y="425527"/>
                    <a:pt x="5139038" y="468355"/>
                    <a:pt x="5139038" y="554008"/>
                  </a:cubicBezTo>
                  <a:cubicBezTo>
                    <a:pt x="5139038" y="564287"/>
                    <a:pt x="5139723" y="579705"/>
                    <a:pt x="5141094" y="600261"/>
                  </a:cubicBezTo>
                  <a:cubicBezTo>
                    <a:pt x="5142465" y="620818"/>
                    <a:pt x="5143149" y="636236"/>
                    <a:pt x="5143149" y="646514"/>
                  </a:cubicBezTo>
                  <a:cubicBezTo>
                    <a:pt x="5143149" y="656793"/>
                    <a:pt x="5157196" y="661932"/>
                    <a:pt x="5185291" y="661932"/>
                  </a:cubicBezTo>
                  <a:cubicBezTo>
                    <a:pt x="5296298" y="661932"/>
                    <a:pt x="5351802" y="621846"/>
                    <a:pt x="5351802" y="541674"/>
                  </a:cubicBezTo>
                  <a:cubicBezTo>
                    <a:pt x="5351802" y="464243"/>
                    <a:pt x="5294927" y="425527"/>
                    <a:pt x="5181180" y="425527"/>
                  </a:cubicBezTo>
                  <a:close/>
                  <a:moveTo>
                    <a:pt x="24815" y="23640"/>
                  </a:moveTo>
                  <a:cubicBezTo>
                    <a:pt x="67300" y="23640"/>
                    <a:pt x="131026" y="25011"/>
                    <a:pt x="215995" y="27752"/>
                  </a:cubicBezTo>
                  <a:cubicBezTo>
                    <a:pt x="300963" y="30492"/>
                    <a:pt x="364689" y="31863"/>
                    <a:pt x="407174" y="31863"/>
                  </a:cubicBezTo>
                  <a:cubicBezTo>
                    <a:pt x="443491" y="31863"/>
                    <a:pt x="497966" y="30492"/>
                    <a:pt x="570601" y="27752"/>
                  </a:cubicBezTo>
                  <a:cubicBezTo>
                    <a:pt x="643235" y="25011"/>
                    <a:pt x="697711" y="23640"/>
                    <a:pt x="734028" y="23640"/>
                  </a:cubicBezTo>
                  <a:cubicBezTo>
                    <a:pt x="903965" y="23640"/>
                    <a:pt x="1042210" y="75889"/>
                    <a:pt x="1148763" y="180387"/>
                  </a:cubicBezTo>
                  <a:cubicBezTo>
                    <a:pt x="1255316" y="284884"/>
                    <a:pt x="1308593" y="422101"/>
                    <a:pt x="1308593" y="592039"/>
                  </a:cubicBezTo>
                  <a:cubicBezTo>
                    <a:pt x="1308593" y="775680"/>
                    <a:pt x="1260969" y="919578"/>
                    <a:pt x="1165723" y="1023733"/>
                  </a:cubicBezTo>
                  <a:cubicBezTo>
                    <a:pt x="1067049" y="1132000"/>
                    <a:pt x="927263" y="1186133"/>
                    <a:pt x="746362" y="1186133"/>
                  </a:cubicBezTo>
                  <a:cubicBezTo>
                    <a:pt x="732658" y="1186133"/>
                    <a:pt x="712272" y="1184933"/>
                    <a:pt x="685205" y="1182535"/>
                  </a:cubicBezTo>
                  <a:cubicBezTo>
                    <a:pt x="658139" y="1180137"/>
                    <a:pt x="637753" y="1178938"/>
                    <a:pt x="624049" y="1178938"/>
                  </a:cubicBezTo>
                  <a:cubicBezTo>
                    <a:pt x="587732" y="1178938"/>
                    <a:pt x="569573" y="1189559"/>
                    <a:pt x="569573" y="1210801"/>
                  </a:cubicBezTo>
                  <a:cubicBezTo>
                    <a:pt x="569573" y="1237525"/>
                    <a:pt x="572656" y="1277439"/>
                    <a:pt x="578823" y="1330545"/>
                  </a:cubicBezTo>
                  <a:cubicBezTo>
                    <a:pt x="584991" y="1383650"/>
                    <a:pt x="588074" y="1423222"/>
                    <a:pt x="588074" y="1449261"/>
                  </a:cubicBezTo>
                  <a:cubicBezTo>
                    <a:pt x="588074" y="1465021"/>
                    <a:pt x="581222" y="1472901"/>
                    <a:pt x="567517" y="1472901"/>
                  </a:cubicBezTo>
                  <a:cubicBezTo>
                    <a:pt x="562721" y="1472901"/>
                    <a:pt x="554155" y="1471873"/>
                    <a:pt x="541821" y="1469818"/>
                  </a:cubicBezTo>
                  <a:cubicBezTo>
                    <a:pt x="482206" y="1461595"/>
                    <a:pt x="393126" y="1457483"/>
                    <a:pt x="274582" y="1457483"/>
                  </a:cubicBezTo>
                  <a:cubicBezTo>
                    <a:pt x="248543" y="1457483"/>
                    <a:pt x="209314" y="1458854"/>
                    <a:pt x="156893" y="1461595"/>
                  </a:cubicBezTo>
                  <a:cubicBezTo>
                    <a:pt x="104473" y="1464336"/>
                    <a:pt x="65244" y="1465706"/>
                    <a:pt x="39205" y="1465706"/>
                  </a:cubicBezTo>
                  <a:cubicBezTo>
                    <a:pt x="16593" y="1465706"/>
                    <a:pt x="5286" y="1455770"/>
                    <a:pt x="5286" y="1435899"/>
                  </a:cubicBezTo>
                  <a:cubicBezTo>
                    <a:pt x="5286" y="1359153"/>
                    <a:pt x="9398" y="1243863"/>
                    <a:pt x="17621" y="1090029"/>
                  </a:cubicBezTo>
                  <a:cubicBezTo>
                    <a:pt x="25843" y="936195"/>
                    <a:pt x="29955" y="820905"/>
                    <a:pt x="29955" y="744160"/>
                  </a:cubicBezTo>
                  <a:cubicBezTo>
                    <a:pt x="29955" y="548184"/>
                    <a:pt x="20361" y="320687"/>
                    <a:pt x="1175" y="61671"/>
                  </a:cubicBezTo>
                  <a:lnTo>
                    <a:pt x="147" y="47281"/>
                  </a:lnTo>
                  <a:cubicBezTo>
                    <a:pt x="-1223" y="31520"/>
                    <a:pt x="6999" y="23640"/>
                    <a:pt x="24815" y="23640"/>
                  </a:cubicBezTo>
                  <a:close/>
                  <a:moveTo>
                    <a:pt x="1995240" y="22612"/>
                  </a:moveTo>
                  <a:cubicBezTo>
                    <a:pt x="2006203" y="22612"/>
                    <a:pt x="2011685" y="29465"/>
                    <a:pt x="2011685" y="43169"/>
                  </a:cubicBezTo>
                  <a:cubicBezTo>
                    <a:pt x="2011685" y="89765"/>
                    <a:pt x="2006717" y="159830"/>
                    <a:pt x="1996781" y="253363"/>
                  </a:cubicBezTo>
                  <a:cubicBezTo>
                    <a:pt x="1986845" y="346897"/>
                    <a:pt x="1981878" y="416962"/>
                    <a:pt x="1981878" y="463558"/>
                  </a:cubicBezTo>
                  <a:cubicBezTo>
                    <a:pt x="1981878" y="475207"/>
                    <a:pt x="1988044" y="482402"/>
                    <a:pt x="2000379" y="485143"/>
                  </a:cubicBezTo>
                  <a:cubicBezTo>
                    <a:pt x="2028473" y="490625"/>
                    <a:pt x="2083292" y="493366"/>
                    <a:pt x="2164834" y="493366"/>
                  </a:cubicBezTo>
                  <a:cubicBezTo>
                    <a:pt x="2240894" y="493366"/>
                    <a:pt x="2291944" y="490625"/>
                    <a:pt x="2317982" y="485143"/>
                  </a:cubicBezTo>
                  <a:cubicBezTo>
                    <a:pt x="2335113" y="481031"/>
                    <a:pt x="2343679" y="467669"/>
                    <a:pt x="2343679" y="445056"/>
                  </a:cubicBezTo>
                  <a:cubicBezTo>
                    <a:pt x="2343679" y="401887"/>
                    <a:pt x="2340767" y="336961"/>
                    <a:pt x="2334942" y="250280"/>
                  </a:cubicBezTo>
                  <a:cubicBezTo>
                    <a:pt x="2329118" y="163598"/>
                    <a:pt x="2326205" y="98673"/>
                    <a:pt x="2326205" y="55503"/>
                  </a:cubicBezTo>
                  <a:cubicBezTo>
                    <a:pt x="2326205" y="33576"/>
                    <a:pt x="2331687" y="22612"/>
                    <a:pt x="2342651" y="22612"/>
                  </a:cubicBezTo>
                  <a:cubicBezTo>
                    <a:pt x="2371430" y="22612"/>
                    <a:pt x="2415285" y="24154"/>
                    <a:pt x="2474215" y="27238"/>
                  </a:cubicBezTo>
                  <a:cubicBezTo>
                    <a:pt x="2533145" y="30321"/>
                    <a:pt x="2577342" y="31863"/>
                    <a:pt x="2606807" y="31863"/>
                  </a:cubicBezTo>
                  <a:cubicBezTo>
                    <a:pt x="2635586" y="31863"/>
                    <a:pt x="2678756" y="30492"/>
                    <a:pt x="2736315" y="27752"/>
                  </a:cubicBezTo>
                  <a:cubicBezTo>
                    <a:pt x="2793875" y="25011"/>
                    <a:pt x="2836701" y="23640"/>
                    <a:pt x="2864796" y="23640"/>
                  </a:cubicBezTo>
                  <a:cubicBezTo>
                    <a:pt x="2882612" y="23640"/>
                    <a:pt x="2891520" y="31863"/>
                    <a:pt x="2891520" y="48309"/>
                  </a:cubicBezTo>
                  <a:cubicBezTo>
                    <a:pt x="2891520" y="127795"/>
                    <a:pt x="2888265" y="246854"/>
                    <a:pt x="2881756" y="405484"/>
                  </a:cubicBezTo>
                  <a:cubicBezTo>
                    <a:pt x="2875246" y="564115"/>
                    <a:pt x="2871991" y="683174"/>
                    <a:pt x="2871991" y="762661"/>
                  </a:cubicBezTo>
                  <a:cubicBezTo>
                    <a:pt x="2871991" y="837351"/>
                    <a:pt x="2875417" y="949557"/>
                    <a:pt x="2882269" y="1099280"/>
                  </a:cubicBezTo>
                  <a:cubicBezTo>
                    <a:pt x="2889121" y="1249002"/>
                    <a:pt x="2892547" y="1361209"/>
                    <a:pt x="2892547" y="1435899"/>
                  </a:cubicBezTo>
                  <a:cubicBezTo>
                    <a:pt x="2892547" y="1456456"/>
                    <a:pt x="2882612" y="1466734"/>
                    <a:pt x="2862740" y="1466734"/>
                  </a:cubicBezTo>
                  <a:cubicBezTo>
                    <a:pt x="2833961" y="1466734"/>
                    <a:pt x="2791134" y="1465192"/>
                    <a:pt x="2734260" y="1462109"/>
                  </a:cubicBezTo>
                  <a:cubicBezTo>
                    <a:pt x="2677385" y="1459025"/>
                    <a:pt x="2634902" y="1457483"/>
                    <a:pt x="2606807" y="1457483"/>
                  </a:cubicBezTo>
                  <a:cubicBezTo>
                    <a:pt x="2577342" y="1457483"/>
                    <a:pt x="2533659" y="1458854"/>
                    <a:pt x="2475757" y="1461595"/>
                  </a:cubicBezTo>
                  <a:cubicBezTo>
                    <a:pt x="2417855" y="1464336"/>
                    <a:pt x="2374514" y="1465706"/>
                    <a:pt x="2345734" y="1465706"/>
                  </a:cubicBezTo>
                  <a:cubicBezTo>
                    <a:pt x="2324492" y="1465706"/>
                    <a:pt x="2313871" y="1453029"/>
                    <a:pt x="2313871" y="1427676"/>
                  </a:cubicBezTo>
                  <a:cubicBezTo>
                    <a:pt x="2313871" y="1381766"/>
                    <a:pt x="2316955" y="1312386"/>
                    <a:pt x="2323122" y="1219538"/>
                  </a:cubicBezTo>
                  <a:cubicBezTo>
                    <a:pt x="2329288" y="1126689"/>
                    <a:pt x="2332372" y="1057309"/>
                    <a:pt x="2332372" y="1011399"/>
                  </a:cubicBezTo>
                  <a:cubicBezTo>
                    <a:pt x="2332372" y="983990"/>
                    <a:pt x="2324150" y="968572"/>
                    <a:pt x="2307704" y="965146"/>
                  </a:cubicBezTo>
                  <a:cubicBezTo>
                    <a:pt x="2281665" y="958979"/>
                    <a:pt x="2234042" y="955895"/>
                    <a:pt x="2164834" y="955895"/>
                  </a:cubicBezTo>
                  <a:cubicBezTo>
                    <a:pt x="2094940" y="955895"/>
                    <a:pt x="2046289" y="958979"/>
                    <a:pt x="2018880" y="965146"/>
                  </a:cubicBezTo>
                  <a:cubicBezTo>
                    <a:pt x="2002434" y="968572"/>
                    <a:pt x="1994212" y="983990"/>
                    <a:pt x="1994212" y="1011399"/>
                  </a:cubicBezTo>
                  <a:cubicBezTo>
                    <a:pt x="1994212" y="1057309"/>
                    <a:pt x="1996267" y="1126689"/>
                    <a:pt x="2000379" y="1219538"/>
                  </a:cubicBezTo>
                  <a:cubicBezTo>
                    <a:pt x="2004490" y="1312386"/>
                    <a:pt x="2006546" y="1381766"/>
                    <a:pt x="2006546" y="1427676"/>
                  </a:cubicBezTo>
                  <a:cubicBezTo>
                    <a:pt x="2006546" y="1453029"/>
                    <a:pt x="1995925" y="1465706"/>
                    <a:pt x="1974683" y="1465706"/>
                  </a:cubicBezTo>
                  <a:cubicBezTo>
                    <a:pt x="1945218" y="1465706"/>
                    <a:pt x="1901020" y="1464336"/>
                    <a:pt x="1842091" y="1461595"/>
                  </a:cubicBezTo>
                  <a:cubicBezTo>
                    <a:pt x="1783161" y="1458854"/>
                    <a:pt x="1738964" y="1457483"/>
                    <a:pt x="1709499" y="1457483"/>
                  </a:cubicBezTo>
                  <a:cubicBezTo>
                    <a:pt x="1682775" y="1457483"/>
                    <a:pt x="1642518" y="1458854"/>
                    <a:pt x="1588727" y="1461595"/>
                  </a:cubicBezTo>
                  <a:cubicBezTo>
                    <a:pt x="1534937" y="1464336"/>
                    <a:pt x="1494679" y="1465706"/>
                    <a:pt x="1467955" y="1465706"/>
                  </a:cubicBezTo>
                  <a:cubicBezTo>
                    <a:pt x="1445343" y="1465706"/>
                    <a:pt x="1434037" y="1455770"/>
                    <a:pt x="1434037" y="1435899"/>
                  </a:cubicBezTo>
                  <a:cubicBezTo>
                    <a:pt x="1434037" y="1361209"/>
                    <a:pt x="1437463" y="1249002"/>
                    <a:pt x="1444315" y="1099280"/>
                  </a:cubicBezTo>
                  <a:cubicBezTo>
                    <a:pt x="1451167" y="949557"/>
                    <a:pt x="1454594" y="837351"/>
                    <a:pt x="1454594" y="762661"/>
                  </a:cubicBezTo>
                  <a:cubicBezTo>
                    <a:pt x="1454594" y="683174"/>
                    <a:pt x="1451338" y="563773"/>
                    <a:pt x="1444829" y="404457"/>
                  </a:cubicBezTo>
                  <a:cubicBezTo>
                    <a:pt x="1438319" y="245141"/>
                    <a:pt x="1435064" y="125740"/>
                    <a:pt x="1435064" y="46253"/>
                  </a:cubicBezTo>
                  <a:cubicBezTo>
                    <a:pt x="1435064" y="31178"/>
                    <a:pt x="1443287" y="23640"/>
                    <a:pt x="1459733" y="23640"/>
                  </a:cubicBezTo>
                  <a:cubicBezTo>
                    <a:pt x="1488512" y="23640"/>
                    <a:pt x="1531853" y="25011"/>
                    <a:pt x="1589755" y="27752"/>
                  </a:cubicBezTo>
                  <a:cubicBezTo>
                    <a:pt x="1647657" y="30492"/>
                    <a:pt x="1690998" y="31863"/>
                    <a:pt x="1719777" y="31863"/>
                  </a:cubicBezTo>
                  <a:cubicBezTo>
                    <a:pt x="1750613" y="31863"/>
                    <a:pt x="1796523" y="30321"/>
                    <a:pt x="1857508" y="27238"/>
                  </a:cubicBezTo>
                  <a:cubicBezTo>
                    <a:pt x="1918494" y="24154"/>
                    <a:pt x="1964404" y="22612"/>
                    <a:pt x="1995240" y="22612"/>
                  </a:cubicBezTo>
                  <a:close/>
                  <a:moveTo>
                    <a:pt x="5327133" y="17473"/>
                  </a:moveTo>
                  <a:cubicBezTo>
                    <a:pt x="5487477" y="17473"/>
                    <a:pt x="5619726" y="51392"/>
                    <a:pt x="5723881" y="119230"/>
                  </a:cubicBezTo>
                  <a:cubicBezTo>
                    <a:pt x="5845167" y="199402"/>
                    <a:pt x="5905810" y="315548"/>
                    <a:pt x="5905810" y="467669"/>
                  </a:cubicBezTo>
                  <a:cubicBezTo>
                    <a:pt x="5905810" y="566343"/>
                    <a:pt x="5891249" y="645829"/>
                    <a:pt x="5862126" y="706129"/>
                  </a:cubicBezTo>
                  <a:cubicBezTo>
                    <a:pt x="5833004" y="766430"/>
                    <a:pt x="5780070" y="823989"/>
                    <a:pt x="5703324" y="878807"/>
                  </a:cubicBezTo>
                  <a:cubicBezTo>
                    <a:pt x="5686879" y="890456"/>
                    <a:pt x="5678656" y="901762"/>
                    <a:pt x="5678656" y="912726"/>
                  </a:cubicBezTo>
                  <a:cubicBezTo>
                    <a:pt x="5678656" y="920949"/>
                    <a:pt x="5721141" y="1011399"/>
                    <a:pt x="5806109" y="1184077"/>
                  </a:cubicBezTo>
                  <a:cubicBezTo>
                    <a:pt x="5891077" y="1356755"/>
                    <a:pt x="5933562" y="1446862"/>
                    <a:pt x="5933562" y="1454400"/>
                  </a:cubicBezTo>
                  <a:cubicBezTo>
                    <a:pt x="5933562" y="1461937"/>
                    <a:pt x="5924311" y="1465706"/>
                    <a:pt x="5905810" y="1465706"/>
                  </a:cubicBezTo>
                  <a:cubicBezTo>
                    <a:pt x="5875659" y="1465706"/>
                    <a:pt x="5830948" y="1464336"/>
                    <a:pt x="5771676" y="1461595"/>
                  </a:cubicBezTo>
                  <a:cubicBezTo>
                    <a:pt x="5712404" y="1458854"/>
                    <a:pt x="5668035" y="1457483"/>
                    <a:pt x="5638570" y="1457483"/>
                  </a:cubicBezTo>
                  <a:cubicBezTo>
                    <a:pt x="5609791" y="1457483"/>
                    <a:pt x="5567135" y="1458854"/>
                    <a:pt x="5510604" y="1461595"/>
                  </a:cubicBezTo>
                  <a:cubicBezTo>
                    <a:pt x="5454072" y="1464336"/>
                    <a:pt x="5411760" y="1465706"/>
                    <a:pt x="5383665" y="1465706"/>
                  </a:cubicBezTo>
                  <a:cubicBezTo>
                    <a:pt x="5360368" y="1465706"/>
                    <a:pt x="5344950" y="1457141"/>
                    <a:pt x="5337412" y="1440010"/>
                  </a:cubicBezTo>
                  <a:cubicBezTo>
                    <a:pt x="5325078" y="1409175"/>
                    <a:pt x="5307261" y="1362579"/>
                    <a:pt x="5283964" y="1300223"/>
                  </a:cubicBezTo>
                  <a:cubicBezTo>
                    <a:pt x="5261351" y="1244034"/>
                    <a:pt x="5229145" y="1158723"/>
                    <a:pt x="5187347" y="1044290"/>
                  </a:cubicBezTo>
                  <a:cubicBezTo>
                    <a:pt x="5177753" y="1014825"/>
                    <a:pt x="5168845" y="1000093"/>
                    <a:pt x="5160623" y="1000093"/>
                  </a:cubicBezTo>
                  <a:cubicBezTo>
                    <a:pt x="5154456" y="1000093"/>
                    <a:pt x="5151372" y="1011399"/>
                    <a:pt x="5151372" y="1034012"/>
                  </a:cubicBezTo>
                  <a:cubicBezTo>
                    <a:pt x="5151372" y="1080607"/>
                    <a:pt x="5155997" y="1150501"/>
                    <a:pt x="5165248" y="1243692"/>
                  </a:cubicBezTo>
                  <a:cubicBezTo>
                    <a:pt x="5174499" y="1336883"/>
                    <a:pt x="5179124" y="1405406"/>
                    <a:pt x="5179124" y="1449261"/>
                  </a:cubicBezTo>
                  <a:cubicBezTo>
                    <a:pt x="5179124" y="1465021"/>
                    <a:pt x="5172272" y="1472901"/>
                    <a:pt x="5158567" y="1472901"/>
                  </a:cubicBezTo>
                  <a:cubicBezTo>
                    <a:pt x="5153771" y="1472901"/>
                    <a:pt x="5145205" y="1471873"/>
                    <a:pt x="5132871" y="1469818"/>
                  </a:cubicBezTo>
                  <a:cubicBezTo>
                    <a:pt x="5073941" y="1461595"/>
                    <a:pt x="4984861" y="1457483"/>
                    <a:pt x="4865631" y="1457483"/>
                  </a:cubicBezTo>
                  <a:cubicBezTo>
                    <a:pt x="4839592" y="1457483"/>
                    <a:pt x="4800363" y="1458854"/>
                    <a:pt x="4747943" y="1461595"/>
                  </a:cubicBezTo>
                  <a:cubicBezTo>
                    <a:pt x="4695524" y="1464336"/>
                    <a:pt x="4656294" y="1465706"/>
                    <a:pt x="4630255" y="1465706"/>
                  </a:cubicBezTo>
                  <a:cubicBezTo>
                    <a:pt x="4607643" y="1465706"/>
                    <a:pt x="4596337" y="1455770"/>
                    <a:pt x="4596337" y="1435899"/>
                  </a:cubicBezTo>
                  <a:cubicBezTo>
                    <a:pt x="4596337" y="1359153"/>
                    <a:pt x="4600448" y="1243863"/>
                    <a:pt x="4608671" y="1090029"/>
                  </a:cubicBezTo>
                  <a:cubicBezTo>
                    <a:pt x="4616893" y="936195"/>
                    <a:pt x="4621005" y="820905"/>
                    <a:pt x="4621005" y="744160"/>
                  </a:cubicBezTo>
                  <a:cubicBezTo>
                    <a:pt x="4621005" y="548184"/>
                    <a:pt x="4611411" y="320687"/>
                    <a:pt x="4592225" y="61671"/>
                  </a:cubicBezTo>
                  <a:lnTo>
                    <a:pt x="4591197" y="47281"/>
                  </a:lnTo>
                  <a:cubicBezTo>
                    <a:pt x="4589827" y="33576"/>
                    <a:pt x="4596337" y="25696"/>
                    <a:pt x="4610726" y="23640"/>
                  </a:cubicBezTo>
                  <a:cubicBezTo>
                    <a:pt x="4609356" y="23640"/>
                    <a:pt x="4622375" y="23640"/>
                    <a:pt x="4649784" y="23640"/>
                  </a:cubicBezTo>
                  <a:cubicBezTo>
                    <a:pt x="4724474" y="23640"/>
                    <a:pt x="4837195" y="22612"/>
                    <a:pt x="4987945" y="20557"/>
                  </a:cubicBezTo>
                  <a:cubicBezTo>
                    <a:pt x="5138695" y="18501"/>
                    <a:pt x="5251758" y="17473"/>
                    <a:pt x="5327133" y="17473"/>
                  </a:cubicBezTo>
                  <a:close/>
                  <a:moveTo>
                    <a:pt x="3513007" y="1028"/>
                  </a:moveTo>
                  <a:cubicBezTo>
                    <a:pt x="3536990" y="1028"/>
                    <a:pt x="3572451" y="4111"/>
                    <a:pt x="3619389" y="10278"/>
                  </a:cubicBezTo>
                  <a:cubicBezTo>
                    <a:pt x="3666327" y="16445"/>
                    <a:pt x="3701788" y="19529"/>
                    <a:pt x="3725771" y="19529"/>
                  </a:cubicBezTo>
                  <a:cubicBezTo>
                    <a:pt x="3822388" y="19529"/>
                    <a:pt x="3889883" y="14732"/>
                    <a:pt x="3928256" y="5139"/>
                  </a:cubicBezTo>
                  <a:cubicBezTo>
                    <a:pt x="3936479" y="2398"/>
                    <a:pt x="3942303" y="1028"/>
                    <a:pt x="3945730" y="1028"/>
                  </a:cubicBezTo>
                  <a:cubicBezTo>
                    <a:pt x="3957378" y="1028"/>
                    <a:pt x="3971083" y="12677"/>
                    <a:pt x="3986843" y="35974"/>
                  </a:cubicBezTo>
                  <a:cubicBezTo>
                    <a:pt x="3993696" y="46253"/>
                    <a:pt x="4021790" y="107581"/>
                    <a:pt x="4071127" y="219959"/>
                  </a:cubicBezTo>
                  <a:cubicBezTo>
                    <a:pt x="4110185" y="306297"/>
                    <a:pt x="4165688" y="436834"/>
                    <a:pt x="4237638" y="611568"/>
                  </a:cubicBezTo>
                  <a:cubicBezTo>
                    <a:pt x="4271899" y="702703"/>
                    <a:pt x="4317981" y="840777"/>
                    <a:pt x="4375883" y="1025789"/>
                  </a:cubicBezTo>
                  <a:cubicBezTo>
                    <a:pt x="4433785" y="1210801"/>
                    <a:pt x="4479524" y="1348189"/>
                    <a:pt x="4513100" y="1437954"/>
                  </a:cubicBezTo>
                  <a:cubicBezTo>
                    <a:pt x="4515155" y="1444122"/>
                    <a:pt x="4516183" y="1448575"/>
                    <a:pt x="4516183" y="1451316"/>
                  </a:cubicBezTo>
                  <a:cubicBezTo>
                    <a:pt x="4516183" y="1460910"/>
                    <a:pt x="4502479" y="1465706"/>
                    <a:pt x="4475070" y="1465706"/>
                  </a:cubicBezTo>
                  <a:cubicBezTo>
                    <a:pt x="4445605" y="1465706"/>
                    <a:pt x="4401065" y="1464336"/>
                    <a:pt x="4341450" y="1461595"/>
                  </a:cubicBezTo>
                  <a:cubicBezTo>
                    <a:pt x="4281835" y="1458854"/>
                    <a:pt x="4237295" y="1457483"/>
                    <a:pt x="4207830" y="1457483"/>
                  </a:cubicBezTo>
                  <a:cubicBezTo>
                    <a:pt x="4178365" y="1457483"/>
                    <a:pt x="4134510" y="1458854"/>
                    <a:pt x="4076266" y="1461595"/>
                  </a:cubicBezTo>
                  <a:cubicBezTo>
                    <a:pt x="4018021" y="1464336"/>
                    <a:pt x="3974167" y="1465706"/>
                    <a:pt x="3944702" y="1465706"/>
                  </a:cubicBezTo>
                  <a:cubicBezTo>
                    <a:pt x="3926886" y="1465706"/>
                    <a:pt x="3916607" y="1455428"/>
                    <a:pt x="3913866" y="1434871"/>
                  </a:cubicBezTo>
                  <a:cubicBezTo>
                    <a:pt x="3913866" y="1435556"/>
                    <a:pt x="3913866" y="1418768"/>
                    <a:pt x="3913866" y="1384507"/>
                  </a:cubicBezTo>
                  <a:cubicBezTo>
                    <a:pt x="3913866" y="1357097"/>
                    <a:pt x="3900847" y="1343393"/>
                    <a:pt x="3874808" y="1343393"/>
                  </a:cubicBezTo>
                  <a:cubicBezTo>
                    <a:pt x="3715150" y="1343393"/>
                    <a:pt x="3621616" y="1347675"/>
                    <a:pt x="3594207" y="1356241"/>
                  </a:cubicBezTo>
                  <a:cubicBezTo>
                    <a:pt x="3566798" y="1364806"/>
                    <a:pt x="3550010" y="1386220"/>
                    <a:pt x="3543843" y="1420481"/>
                  </a:cubicBezTo>
                  <a:cubicBezTo>
                    <a:pt x="3538361" y="1450631"/>
                    <a:pt x="3527397" y="1465706"/>
                    <a:pt x="3510951" y="1465706"/>
                  </a:cubicBezTo>
                  <a:cubicBezTo>
                    <a:pt x="3482857" y="1465706"/>
                    <a:pt x="3440716" y="1464336"/>
                    <a:pt x="3384527" y="1461595"/>
                  </a:cubicBezTo>
                  <a:cubicBezTo>
                    <a:pt x="3328338" y="1458854"/>
                    <a:pt x="3286197" y="1457483"/>
                    <a:pt x="3258102" y="1457483"/>
                  </a:cubicBezTo>
                  <a:cubicBezTo>
                    <a:pt x="3230692" y="1457483"/>
                    <a:pt x="3189065" y="1458854"/>
                    <a:pt x="3133219" y="1461595"/>
                  </a:cubicBezTo>
                  <a:cubicBezTo>
                    <a:pt x="3077373" y="1464336"/>
                    <a:pt x="3035745" y="1465706"/>
                    <a:pt x="3008336" y="1465706"/>
                  </a:cubicBezTo>
                  <a:cubicBezTo>
                    <a:pt x="2988464" y="1465706"/>
                    <a:pt x="2978528" y="1457141"/>
                    <a:pt x="2978528" y="1440010"/>
                  </a:cubicBezTo>
                  <a:cubicBezTo>
                    <a:pt x="2978528" y="1419453"/>
                    <a:pt x="3140585" y="952127"/>
                    <a:pt x="3464699" y="38030"/>
                  </a:cubicBezTo>
                  <a:cubicBezTo>
                    <a:pt x="3470866" y="20899"/>
                    <a:pt x="3476348" y="10450"/>
                    <a:pt x="3481145" y="6681"/>
                  </a:cubicBezTo>
                  <a:cubicBezTo>
                    <a:pt x="3485941" y="2912"/>
                    <a:pt x="3496562" y="1028"/>
                    <a:pt x="3513007" y="1028"/>
                  </a:cubicBezTo>
                  <a:close/>
                  <a:moveTo>
                    <a:pt x="6508173" y="0"/>
                  </a:moveTo>
                  <a:cubicBezTo>
                    <a:pt x="6514340" y="0"/>
                    <a:pt x="6526674" y="15075"/>
                    <a:pt x="6545175" y="45225"/>
                  </a:cubicBezTo>
                  <a:cubicBezTo>
                    <a:pt x="6619866" y="165826"/>
                    <a:pt x="6699694" y="305270"/>
                    <a:pt x="6784663" y="463558"/>
                  </a:cubicBezTo>
                  <a:cubicBezTo>
                    <a:pt x="6814813" y="519747"/>
                    <a:pt x="6832286" y="547841"/>
                    <a:pt x="6837083" y="547841"/>
                  </a:cubicBezTo>
                  <a:cubicBezTo>
                    <a:pt x="6847362" y="547841"/>
                    <a:pt x="6863807" y="521803"/>
                    <a:pt x="6886420" y="469725"/>
                  </a:cubicBezTo>
                  <a:cubicBezTo>
                    <a:pt x="6910403" y="413536"/>
                    <a:pt x="6946720" y="343985"/>
                    <a:pt x="6995371" y="261072"/>
                  </a:cubicBezTo>
                  <a:cubicBezTo>
                    <a:pt x="7065265" y="143898"/>
                    <a:pt x="7105351" y="76060"/>
                    <a:pt x="7115629" y="57559"/>
                  </a:cubicBezTo>
                  <a:cubicBezTo>
                    <a:pt x="7131389" y="28094"/>
                    <a:pt x="7145436" y="13362"/>
                    <a:pt x="7157771" y="13362"/>
                  </a:cubicBezTo>
                  <a:cubicBezTo>
                    <a:pt x="7183124" y="13362"/>
                    <a:pt x="7221839" y="14732"/>
                    <a:pt x="7273917" y="17473"/>
                  </a:cubicBezTo>
                  <a:cubicBezTo>
                    <a:pt x="7325995" y="20214"/>
                    <a:pt x="7365053" y="21585"/>
                    <a:pt x="7391091" y="21585"/>
                  </a:cubicBezTo>
                  <a:cubicBezTo>
                    <a:pt x="7416445" y="21585"/>
                    <a:pt x="7453961" y="19358"/>
                    <a:pt x="7503640" y="14904"/>
                  </a:cubicBezTo>
                  <a:cubicBezTo>
                    <a:pt x="7553319" y="10450"/>
                    <a:pt x="7590835" y="8223"/>
                    <a:pt x="7616189" y="8223"/>
                  </a:cubicBezTo>
                  <a:cubicBezTo>
                    <a:pt x="7632635" y="8223"/>
                    <a:pt x="7640857" y="16103"/>
                    <a:pt x="7640857" y="31863"/>
                  </a:cubicBezTo>
                  <a:cubicBezTo>
                    <a:pt x="7640857" y="112720"/>
                    <a:pt x="7637431" y="234348"/>
                    <a:pt x="7630579" y="396748"/>
                  </a:cubicBezTo>
                  <a:cubicBezTo>
                    <a:pt x="7623726" y="559148"/>
                    <a:pt x="7620301" y="681119"/>
                    <a:pt x="7620301" y="762661"/>
                  </a:cubicBezTo>
                  <a:cubicBezTo>
                    <a:pt x="7620301" y="837351"/>
                    <a:pt x="7623898" y="949557"/>
                    <a:pt x="7631093" y="1099280"/>
                  </a:cubicBezTo>
                  <a:cubicBezTo>
                    <a:pt x="7638288" y="1249002"/>
                    <a:pt x="7641885" y="1361209"/>
                    <a:pt x="7641885" y="1435899"/>
                  </a:cubicBezTo>
                  <a:cubicBezTo>
                    <a:pt x="7641885" y="1455770"/>
                    <a:pt x="7630579" y="1465706"/>
                    <a:pt x="7607966" y="1465706"/>
                  </a:cubicBezTo>
                  <a:cubicBezTo>
                    <a:pt x="7581242" y="1465706"/>
                    <a:pt x="7540985" y="1464336"/>
                    <a:pt x="7487195" y="1461595"/>
                  </a:cubicBezTo>
                  <a:cubicBezTo>
                    <a:pt x="7433404" y="1458854"/>
                    <a:pt x="7392805" y="1457483"/>
                    <a:pt x="7365395" y="1457483"/>
                  </a:cubicBezTo>
                  <a:cubicBezTo>
                    <a:pt x="7338671" y="1457483"/>
                    <a:pt x="7298071" y="1458854"/>
                    <a:pt x="7243596" y="1461595"/>
                  </a:cubicBezTo>
                  <a:cubicBezTo>
                    <a:pt x="7189120" y="1464336"/>
                    <a:pt x="7148520" y="1465706"/>
                    <a:pt x="7121796" y="1465706"/>
                  </a:cubicBezTo>
                  <a:cubicBezTo>
                    <a:pt x="7100554" y="1465706"/>
                    <a:pt x="7089933" y="1453029"/>
                    <a:pt x="7089933" y="1427676"/>
                  </a:cubicBezTo>
                  <a:cubicBezTo>
                    <a:pt x="7089933" y="1381766"/>
                    <a:pt x="7091989" y="1312386"/>
                    <a:pt x="7096100" y="1219538"/>
                  </a:cubicBezTo>
                  <a:cubicBezTo>
                    <a:pt x="7100211" y="1126689"/>
                    <a:pt x="7102267" y="1057309"/>
                    <a:pt x="7102267" y="1011399"/>
                  </a:cubicBezTo>
                  <a:cubicBezTo>
                    <a:pt x="7102267" y="991527"/>
                    <a:pt x="7100211" y="981592"/>
                    <a:pt x="7096100" y="981592"/>
                  </a:cubicBezTo>
                  <a:cubicBezTo>
                    <a:pt x="7083080" y="981592"/>
                    <a:pt x="7039397" y="1067930"/>
                    <a:pt x="6965050" y="1240608"/>
                  </a:cubicBezTo>
                  <a:cubicBezTo>
                    <a:pt x="6890703" y="1413286"/>
                    <a:pt x="6846676" y="1499625"/>
                    <a:pt x="6832972" y="1499625"/>
                  </a:cubicBezTo>
                  <a:cubicBezTo>
                    <a:pt x="6813785" y="1499625"/>
                    <a:pt x="6768560" y="1413286"/>
                    <a:pt x="6697296" y="1240608"/>
                  </a:cubicBezTo>
                  <a:cubicBezTo>
                    <a:pt x="6626033" y="1067930"/>
                    <a:pt x="6583548" y="981592"/>
                    <a:pt x="6569844" y="981592"/>
                  </a:cubicBezTo>
                  <a:cubicBezTo>
                    <a:pt x="6565732" y="981592"/>
                    <a:pt x="6563677" y="991527"/>
                    <a:pt x="6563677" y="1011399"/>
                  </a:cubicBezTo>
                  <a:cubicBezTo>
                    <a:pt x="6563677" y="1057309"/>
                    <a:pt x="6565732" y="1126689"/>
                    <a:pt x="6569844" y="1219538"/>
                  </a:cubicBezTo>
                  <a:cubicBezTo>
                    <a:pt x="6573955" y="1312386"/>
                    <a:pt x="6576011" y="1381766"/>
                    <a:pt x="6576011" y="1427676"/>
                  </a:cubicBezTo>
                  <a:cubicBezTo>
                    <a:pt x="6576011" y="1453029"/>
                    <a:pt x="6565732" y="1465706"/>
                    <a:pt x="6545175" y="1465706"/>
                  </a:cubicBezTo>
                  <a:cubicBezTo>
                    <a:pt x="6517766" y="1465706"/>
                    <a:pt x="6476995" y="1464336"/>
                    <a:pt x="6422862" y="1461595"/>
                  </a:cubicBezTo>
                  <a:cubicBezTo>
                    <a:pt x="6368729" y="1458854"/>
                    <a:pt x="6327958" y="1457483"/>
                    <a:pt x="6300549" y="1457483"/>
                  </a:cubicBezTo>
                  <a:cubicBezTo>
                    <a:pt x="6273825" y="1457483"/>
                    <a:pt x="6233567" y="1458854"/>
                    <a:pt x="6179777" y="1461595"/>
                  </a:cubicBezTo>
                  <a:cubicBezTo>
                    <a:pt x="6125986" y="1464336"/>
                    <a:pt x="6085729" y="1465706"/>
                    <a:pt x="6059005" y="1465706"/>
                  </a:cubicBezTo>
                  <a:cubicBezTo>
                    <a:pt x="6036393" y="1465706"/>
                    <a:pt x="6025086" y="1455770"/>
                    <a:pt x="6025086" y="1435899"/>
                  </a:cubicBezTo>
                  <a:cubicBezTo>
                    <a:pt x="6025086" y="1361209"/>
                    <a:pt x="6028512" y="1249002"/>
                    <a:pt x="6035365" y="1099280"/>
                  </a:cubicBezTo>
                  <a:cubicBezTo>
                    <a:pt x="6042217" y="949557"/>
                    <a:pt x="6045643" y="837351"/>
                    <a:pt x="6045643" y="762661"/>
                  </a:cubicBezTo>
                  <a:cubicBezTo>
                    <a:pt x="6045643" y="683174"/>
                    <a:pt x="6042388" y="563773"/>
                    <a:pt x="6035879" y="404457"/>
                  </a:cubicBezTo>
                  <a:cubicBezTo>
                    <a:pt x="6029369" y="245141"/>
                    <a:pt x="6026114" y="125740"/>
                    <a:pt x="6026114" y="46253"/>
                  </a:cubicBezTo>
                  <a:cubicBezTo>
                    <a:pt x="6026114" y="31178"/>
                    <a:pt x="6041532" y="23640"/>
                    <a:pt x="6072367" y="23640"/>
                  </a:cubicBezTo>
                  <a:cubicBezTo>
                    <a:pt x="6094980" y="23640"/>
                    <a:pt x="6128899" y="22612"/>
                    <a:pt x="6174124" y="20557"/>
                  </a:cubicBezTo>
                  <a:cubicBezTo>
                    <a:pt x="6219349" y="18501"/>
                    <a:pt x="6253268" y="17473"/>
                    <a:pt x="6275880" y="17473"/>
                  </a:cubicBezTo>
                  <a:cubicBezTo>
                    <a:pt x="6301234" y="17473"/>
                    <a:pt x="6339949" y="14561"/>
                    <a:pt x="6392027" y="8737"/>
                  </a:cubicBezTo>
                  <a:cubicBezTo>
                    <a:pt x="6444104" y="2912"/>
                    <a:pt x="6482819" y="0"/>
                    <a:pt x="6508173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>
              <a:defPPr>
                <a:defRPr lang="en-US"/>
              </a:defPPr>
              <a:lvl1pPr>
                <a:defRPr>
                  <a:ln w="28575" cmpd="dbl">
                    <a:solidFill>
                      <a:schemeClr val="accent1">
                        <a:alpha val="50000"/>
                      </a:schemeClr>
                    </a:solidFill>
                  </a:ln>
                  <a:pattFill prst="wdUpDiag">
                    <a:fgClr>
                      <a:schemeClr val="accent1"/>
                    </a:fgClr>
                    <a:bgClr>
                      <a:schemeClr val="bg1"/>
                    </a:bgClr>
                  </a:pattFill>
                  <a:latin typeface="Berlin Sans FB" panose="020E0602020502020306" pitchFamily="34" charset="0"/>
                </a:defRPr>
              </a:lvl1pPr>
            </a:lstStyle>
            <a:p>
              <a:endParaRPr lang="zh-TW" alt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31686662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CC30B74-A66A-080D-E150-D5E9DDEB93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>
            <a:extLst>
              <a:ext uri="{FF2B5EF4-FFF2-40B4-BE49-F238E27FC236}">
                <a16:creationId xmlns:a16="http://schemas.microsoft.com/office/drawing/2014/main" id="{7553A14E-3293-F285-BD0D-4CF372E7B41B}"/>
              </a:ext>
            </a:extLst>
          </p:cNvPr>
          <p:cNvSpPr/>
          <p:nvPr/>
        </p:nvSpPr>
        <p:spPr>
          <a:xfrm>
            <a:off x="0" y="-9570"/>
            <a:ext cx="12192000" cy="6858000"/>
          </a:xfrm>
          <a:prstGeom prst="rect">
            <a:avLst/>
          </a:prstGeom>
          <a:pattFill prst="pct5">
            <a:fgClr>
              <a:srgbClr val="1CB5E0"/>
            </a:fgClr>
            <a:bgClr>
              <a:schemeClr val="bg1"/>
            </a:bgClr>
          </a:patt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grpSp>
        <p:nvGrpSpPr>
          <p:cNvPr id="13" name="群組 12">
            <a:extLst>
              <a:ext uri="{FF2B5EF4-FFF2-40B4-BE49-F238E27FC236}">
                <a16:creationId xmlns:a16="http://schemas.microsoft.com/office/drawing/2014/main" id="{1110A08B-1A57-E5C4-4670-9168C0AFC65A}"/>
              </a:ext>
            </a:extLst>
          </p:cNvPr>
          <p:cNvGrpSpPr>
            <a:grpSpLocks/>
          </p:cNvGrpSpPr>
          <p:nvPr/>
        </p:nvGrpSpPr>
        <p:grpSpPr>
          <a:xfrm>
            <a:off x="-1709506" y="1854567"/>
            <a:ext cx="3426144" cy="3431761"/>
            <a:chOff x="9183091" y="4475589"/>
            <a:chExt cx="2103005" cy="2103005"/>
          </a:xfrm>
          <a:solidFill>
            <a:srgbClr val="0E5B93">
              <a:alpha val="50000"/>
            </a:srgbClr>
          </a:solidFill>
        </p:grpSpPr>
        <p:grpSp>
          <p:nvGrpSpPr>
            <p:cNvPr id="14" name="群組 13">
              <a:extLst>
                <a:ext uri="{FF2B5EF4-FFF2-40B4-BE49-F238E27FC236}">
                  <a16:creationId xmlns:a16="http://schemas.microsoft.com/office/drawing/2014/main" id="{E10BA712-A66C-B920-CAE9-1C7AD7CFC8B7}"/>
                </a:ext>
              </a:extLst>
            </p:cNvPr>
            <p:cNvGrpSpPr/>
            <p:nvPr/>
          </p:nvGrpSpPr>
          <p:grpSpPr>
            <a:xfrm rot="2700000">
              <a:off x="9183091" y="4475589"/>
              <a:ext cx="2103005" cy="2103005"/>
              <a:chOff x="9285315" y="4586316"/>
              <a:chExt cx="311112" cy="311112"/>
            </a:xfrm>
            <a:grpFill/>
          </p:grpSpPr>
          <p:sp>
            <p:nvSpPr>
              <p:cNvPr id="33" name="圓形: 空心 32">
                <a:extLst>
                  <a:ext uri="{FF2B5EF4-FFF2-40B4-BE49-F238E27FC236}">
                    <a16:creationId xmlns:a16="http://schemas.microsoft.com/office/drawing/2014/main" id="{0ED07F34-AF89-7F7C-D4DC-0703D9CA014E}"/>
                  </a:ext>
                </a:extLst>
              </p:cNvPr>
              <p:cNvSpPr/>
              <p:nvPr/>
            </p:nvSpPr>
            <p:spPr>
              <a:xfrm flipH="1">
                <a:off x="9285315" y="4586316"/>
                <a:ext cx="311112" cy="311112"/>
              </a:xfrm>
              <a:prstGeom prst="donut">
                <a:avLst>
                  <a:gd name="adj" fmla="val 12843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zh-TW" altLang="en-US" dirty="0"/>
              </a:p>
            </p:txBody>
          </p:sp>
          <p:cxnSp>
            <p:nvCxnSpPr>
              <p:cNvPr id="34" name="直線接點 33">
                <a:extLst>
                  <a:ext uri="{FF2B5EF4-FFF2-40B4-BE49-F238E27FC236}">
                    <a16:creationId xmlns:a16="http://schemas.microsoft.com/office/drawing/2014/main" id="{88925F7C-4056-BFA0-B5D0-893EBBAD3B9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317955" y="4745630"/>
                <a:ext cx="241300" cy="0"/>
              </a:xfrm>
              <a:prstGeom prst="line">
                <a:avLst/>
              </a:prstGeom>
              <a:grpFill/>
              <a:ln w="190500">
                <a:solidFill>
                  <a:srgbClr val="0E5B93">
                    <a:alpha val="50000"/>
                  </a:srgb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5" name="文字方塊 14">
              <a:extLst>
                <a:ext uri="{FF2B5EF4-FFF2-40B4-BE49-F238E27FC236}">
                  <a16:creationId xmlns:a16="http://schemas.microsoft.com/office/drawing/2014/main" id="{4DD6CACA-F156-D04E-C6E9-79761E59BE5C}"/>
                </a:ext>
              </a:extLst>
            </p:cNvPr>
            <p:cNvSpPr txBox="1"/>
            <p:nvPr/>
          </p:nvSpPr>
          <p:spPr>
            <a:xfrm rot="2700000">
              <a:off x="9965193" y="5087030"/>
              <a:ext cx="1014115" cy="365665"/>
            </a:xfrm>
            <a:custGeom>
              <a:avLst/>
              <a:gdLst/>
              <a:ahLst/>
              <a:cxnLst/>
              <a:rect l="l" t="t" r="r" b="b"/>
              <a:pathLst>
                <a:path w="4164678" h="1501681">
                  <a:moveTo>
                    <a:pt x="5179" y="1444122"/>
                  </a:moveTo>
                  <a:lnTo>
                    <a:pt x="5380" y="1445358"/>
                  </a:lnTo>
                  <a:lnTo>
                    <a:pt x="5323" y="1445920"/>
                  </a:lnTo>
                  <a:cubicBezTo>
                    <a:pt x="5227" y="1446520"/>
                    <a:pt x="5179" y="1445920"/>
                    <a:pt x="5179" y="1444122"/>
                  </a:cubicBezTo>
                  <a:close/>
                  <a:moveTo>
                    <a:pt x="1015549" y="535507"/>
                  </a:moveTo>
                  <a:cubicBezTo>
                    <a:pt x="1019147" y="535507"/>
                    <a:pt x="1020410" y="535679"/>
                    <a:pt x="1019339" y="536021"/>
                  </a:cubicBezTo>
                  <a:lnTo>
                    <a:pt x="1018832" y="536098"/>
                  </a:lnTo>
                  <a:close/>
                  <a:moveTo>
                    <a:pt x="1260902" y="31864"/>
                  </a:moveTo>
                  <a:cubicBezTo>
                    <a:pt x="1311609" y="31864"/>
                    <a:pt x="1388183" y="32549"/>
                    <a:pt x="1490625" y="33919"/>
                  </a:cubicBezTo>
                  <a:cubicBezTo>
                    <a:pt x="1593067" y="35290"/>
                    <a:pt x="1669641" y="35975"/>
                    <a:pt x="1720348" y="35975"/>
                  </a:cubicBezTo>
                  <a:cubicBezTo>
                    <a:pt x="1764203" y="35975"/>
                    <a:pt x="1780991" y="35632"/>
                    <a:pt x="1770712" y="34947"/>
                  </a:cubicBezTo>
                  <a:cubicBezTo>
                    <a:pt x="1794010" y="37003"/>
                    <a:pt x="1805659" y="44540"/>
                    <a:pt x="1805659" y="57560"/>
                  </a:cubicBezTo>
                  <a:cubicBezTo>
                    <a:pt x="1805659" y="136361"/>
                    <a:pt x="1802062" y="254906"/>
                    <a:pt x="1794867" y="413194"/>
                  </a:cubicBezTo>
                  <a:cubicBezTo>
                    <a:pt x="1787672" y="571482"/>
                    <a:pt x="1784074" y="690027"/>
                    <a:pt x="1784074" y="768828"/>
                  </a:cubicBezTo>
                  <a:cubicBezTo>
                    <a:pt x="1784074" y="777736"/>
                    <a:pt x="1783732" y="793154"/>
                    <a:pt x="1783046" y="815081"/>
                  </a:cubicBezTo>
                  <a:cubicBezTo>
                    <a:pt x="1782361" y="837008"/>
                    <a:pt x="1782019" y="853796"/>
                    <a:pt x="1782019" y="865445"/>
                  </a:cubicBezTo>
                  <a:cubicBezTo>
                    <a:pt x="1782019" y="997694"/>
                    <a:pt x="1822790" y="1063819"/>
                    <a:pt x="1904332" y="1063819"/>
                  </a:cubicBezTo>
                  <a:cubicBezTo>
                    <a:pt x="1970800" y="1063819"/>
                    <a:pt x="2004033" y="1012770"/>
                    <a:pt x="2004033" y="910670"/>
                  </a:cubicBezTo>
                  <a:cubicBezTo>
                    <a:pt x="2004033" y="817479"/>
                    <a:pt x="2001121" y="677350"/>
                    <a:pt x="1995296" y="490282"/>
                  </a:cubicBezTo>
                  <a:cubicBezTo>
                    <a:pt x="1989472" y="303214"/>
                    <a:pt x="1986560" y="163085"/>
                    <a:pt x="1986560" y="69894"/>
                  </a:cubicBezTo>
                  <a:cubicBezTo>
                    <a:pt x="1986560" y="49337"/>
                    <a:pt x="1992384" y="38716"/>
                    <a:pt x="2004033" y="38031"/>
                  </a:cubicBezTo>
                  <a:cubicBezTo>
                    <a:pt x="2028701" y="35290"/>
                    <a:pt x="2071528" y="34947"/>
                    <a:pt x="2132514" y="37003"/>
                  </a:cubicBezTo>
                  <a:cubicBezTo>
                    <a:pt x="2214741" y="39059"/>
                    <a:pt x="2259281" y="40086"/>
                    <a:pt x="2266133" y="40086"/>
                  </a:cubicBezTo>
                  <a:cubicBezTo>
                    <a:pt x="2294913" y="40086"/>
                    <a:pt x="2338082" y="38716"/>
                    <a:pt x="2395642" y="35975"/>
                  </a:cubicBezTo>
                  <a:cubicBezTo>
                    <a:pt x="2453201" y="33234"/>
                    <a:pt x="2496370" y="31864"/>
                    <a:pt x="2525150" y="31864"/>
                  </a:cubicBezTo>
                  <a:cubicBezTo>
                    <a:pt x="2542281" y="31864"/>
                    <a:pt x="2550846" y="40086"/>
                    <a:pt x="2550846" y="56532"/>
                  </a:cubicBezTo>
                  <a:cubicBezTo>
                    <a:pt x="2550846" y="136019"/>
                    <a:pt x="2547592" y="255077"/>
                    <a:pt x="2541082" y="413708"/>
                  </a:cubicBezTo>
                  <a:cubicBezTo>
                    <a:pt x="2534572" y="572338"/>
                    <a:pt x="2531317" y="691397"/>
                    <a:pt x="2531317" y="770884"/>
                  </a:cubicBezTo>
                  <a:cubicBezTo>
                    <a:pt x="2531317" y="793496"/>
                    <a:pt x="2531660" y="827072"/>
                    <a:pt x="2532345" y="871612"/>
                  </a:cubicBezTo>
                  <a:cubicBezTo>
                    <a:pt x="2533030" y="916152"/>
                    <a:pt x="2533373" y="949729"/>
                    <a:pt x="2533373" y="972341"/>
                  </a:cubicBezTo>
                  <a:cubicBezTo>
                    <a:pt x="2533373" y="1162835"/>
                    <a:pt x="2505964" y="1289945"/>
                    <a:pt x="2451145" y="1353671"/>
                  </a:cubicBezTo>
                  <a:cubicBezTo>
                    <a:pt x="2368232" y="1452344"/>
                    <a:pt x="2167118" y="1501681"/>
                    <a:pt x="1847801" y="1501681"/>
                  </a:cubicBezTo>
                  <a:cubicBezTo>
                    <a:pt x="1667585" y="1501681"/>
                    <a:pt x="1534308" y="1483522"/>
                    <a:pt x="1447969" y="1447205"/>
                  </a:cubicBezTo>
                  <a:cubicBezTo>
                    <a:pt x="1367112" y="1412944"/>
                    <a:pt x="1312979" y="1356070"/>
                    <a:pt x="1285570" y="1276583"/>
                  </a:cubicBezTo>
                  <a:cubicBezTo>
                    <a:pt x="1265013" y="1215598"/>
                    <a:pt x="1254735" y="1115211"/>
                    <a:pt x="1254735" y="975425"/>
                  </a:cubicBezTo>
                  <a:cubicBezTo>
                    <a:pt x="1254735" y="955553"/>
                    <a:pt x="1255077" y="923005"/>
                    <a:pt x="1255762" y="877779"/>
                  </a:cubicBezTo>
                  <a:cubicBezTo>
                    <a:pt x="1255762" y="832554"/>
                    <a:pt x="1255762" y="796922"/>
                    <a:pt x="1255762" y="770884"/>
                  </a:cubicBezTo>
                  <a:cubicBezTo>
                    <a:pt x="1255762" y="691397"/>
                    <a:pt x="1252508" y="571996"/>
                    <a:pt x="1245998" y="412680"/>
                  </a:cubicBezTo>
                  <a:cubicBezTo>
                    <a:pt x="1239488" y="253364"/>
                    <a:pt x="1236234" y="133963"/>
                    <a:pt x="1236234" y="54476"/>
                  </a:cubicBezTo>
                  <a:cubicBezTo>
                    <a:pt x="1236234" y="39401"/>
                    <a:pt x="1244456" y="31864"/>
                    <a:pt x="1260902" y="31864"/>
                  </a:cubicBezTo>
                  <a:close/>
                  <a:moveTo>
                    <a:pt x="1027883" y="11307"/>
                  </a:moveTo>
                  <a:cubicBezTo>
                    <a:pt x="1069682" y="11307"/>
                    <a:pt x="1093665" y="33577"/>
                    <a:pt x="1099832" y="78117"/>
                  </a:cubicBezTo>
                  <a:cubicBezTo>
                    <a:pt x="1098462" y="115804"/>
                    <a:pt x="1099832" y="171308"/>
                    <a:pt x="1103944" y="244627"/>
                  </a:cubicBezTo>
                  <a:cubicBezTo>
                    <a:pt x="1125186" y="378932"/>
                    <a:pt x="1135807" y="454650"/>
                    <a:pt x="1135807" y="471781"/>
                  </a:cubicBezTo>
                  <a:cubicBezTo>
                    <a:pt x="1135807" y="486171"/>
                    <a:pt x="1128612" y="493366"/>
                    <a:pt x="1114222" y="493366"/>
                  </a:cubicBezTo>
                  <a:cubicBezTo>
                    <a:pt x="1108740" y="493366"/>
                    <a:pt x="1099147" y="492680"/>
                    <a:pt x="1085443" y="491310"/>
                  </a:cubicBezTo>
                  <a:cubicBezTo>
                    <a:pt x="912765" y="467327"/>
                    <a:pt x="787368" y="455335"/>
                    <a:pt x="709252" y="455335"/>
                  </a:cubicBezTo>
                  <a:cubicBezTo>
                    <a:pt x="653063" y="455335"/>
                    <a:pt x="626339" y="454993"/>
                    <a:pt x="629080" y="454308"/>
                  </a:cubicBezTo>
                  <a:cubicBezTo>
                    <a:pt x="589336" y="457734"/>
                    <a:pt x="569465" y="469383"/>
                    <a:pt x="569465" y="489254"/>
                  </a:cubicBezTo>
                  <a:cubicBezTo>
                    <a:pt x="569465" y="520775"/>
                    <a:pt x="601670" y="540304"/>
                    <a:pt x="666082" y="547841"/>
                  </a:cubicBezTo>
                  <a:cubicBezTo>
                    <a:pt x="678416" y="549212"/>
                    <a:pt x="721928" y="549897"/>
                    <a:pt x="796618" y="549897"/>
                  </a:cubicBezTo>
                  <a:cubicBezTo>
                    <a:pt x="854178" y="549897"/>
                    <a:pt x="904199" y="547841"/>
                    <a:pt x="946684" y="543730"/>
                  </a:cubicBezTo>
                  <a:cubicBezTo>
                    <a:pt x="976834" y="540989"/>
                    <a:pt x="997648" y="538933"/>
                    <a:pt x="1009125" y="537563"/>
                  </a:cubicBezTo>
                  <a:lnTo>
                    <a:pt x="1018832" y="536098"/>
                  </a:lnTo>
                  <a:lnTo>
                    <a:pt x="1027691" y="537691"/>
                  </a:lnTo>
                  <a:cubicBezTo>
                    <a:pt x="1038098" y="542060"/>
                    <a:pt x="1043301" y="552981"/>
                    <a:pt x="1043301" y="570454"/>
                  </a:cubicBezTo>
                  <a:cubicBezTo>
                    <a:pt x="1043301" y="592381"/>
                    <a:pt x="1041759" y="625615"/>
                    <a:pt x="1038676" y="670155"/>
                  </a:cubicBezTo>
                  <a:cubicBezTo>
                    <a:pt x="1035592" y="714695"/>
                    <a:pt x="1034050" y="747928"/>
                    <a:pt x="1034050" y="769856"/>
                  </a:cubicBezTo>
                  <a:cubicBezTo>
                    <a:pt x="1034050" y="791783"/>
                    <a:pt x="1034736" y="824332"/>
                    <a:pt x="1036106" y="867501"/>
                  </a:cubicBezTo>
                  <a:cubicBezTo>
                    <a:pt x="1037476" y="910670"/>
                    <a:pt x="1038162" y="942876"/>
                    <a:pt x="1038162" y="964118"/>
                  </a:cubicBezTo>
                  <a:cubicBezTo>
                    <a:pt x="1038162" y="979879"/>
                    <a:pt x="1027541" y="987759"/>
                    <a:pt x="1006299" y="987759"/>
                  </a:cubicBezTo>
                  <a:cubicBezTo>
                    <a:pt x="1012466" y="987759"/>
                    <a:pt x="982658" y="983647"/>
                    <a:pt x="916876" y="975425"/>
                  </a:cubicBezTo>
                  <a:cubicBezTo>
                    <a:pt x="843557" y="965831"/>
                    <a:pt x="758931" y="961035"/>
                    <a:pt x="662999" y="961035"/>
                  </a:cubicBezTo>
                  <a:cubicBezTo>
                    <a:pt x="600643" y="961035"/>
                    <a:pt x="569465" y="978165"/>
                    <a:pt x="569465" y="1012427"/>
                  </a:cubicBezTo>
                  <a:cubicBezTo>
                    <a:pt x="569465" y="1119323"/>
                    <a:pt x="571863" y="1219366"/>
                    <a:pt x="576660" y="1312558"/>
                  </a:cubicBezTo>
                  <a:cubicBezTo>
                    <a:pt x="577345" y="1323521"/>
                    <a:pt x="579743" y="1347504"/>
                    <a:pt x="583855" y="1384507"/>
                  </a:cubicBezTo>
                  <a:cubicBezTo>
                    <a:pt x="586596" y="1415342"/>
                    <a:pt x="587966" y="1439668"/>
                    <a:pt x="587966" y="1457484"/>
                  </a:cubicBezTo>
                  <a:cubicBezTo>
                    <a:pt x="587966" y="1473244"/>
                    <a:pt x="575632" y="1481124"/>
                    <a:pt x="550964" y="1481124"/>
                  </a:cubicBezTo>
                  <a:cubicBezTo>
                    <a:pt x="543426" y="1481124"/>
                    <a:pt x="533490" y="1480096"/>
                    <a:pt x="521156" y="1478040"/>
                  </a:cubicBezTo>
                  <a:cubicBezTo>
                    <a:pt x="461541" y="1469818"/>
                    <a:pt x="379314" y="1465706"/>
                    <a:pt x="274473" y="1465706"/>
                  </a:cubicBezTo>
                  <a:cubicBezTo>
                    <a:pt x="248435" y="1465706"/>
                    <a:pt x="209205" y="1467077"/>
                    <a:pt x="156785" y="1469818"/>
                  </a:cubicBezTo>
                  <a:cubicBezTo>
                    <a:pt x="104365" y="1472559"/>
                    <a:pt x="65136" y="1473929"/>
                    <a:pt x="39097" y="1473929"/>
                  </a:cubicBezTo>
                  <a:cubicBezTo>
                    <a:pt x="22138" y="1473929"/>
                    <a:pt x="11538" y="1468340"/>
                    <a:pt x="7298" y="1457163"/>
                  </a:cubicBezTo>
                  <a:lnTo>
                    <a:pt x="5380" y="1445358"/>
                  </a:lnTo>
                  <a:lnTo>
                    <a:pt x="5504" y="1444122"/>
                  </a:lnTo>
                  <a:cubicBezTo>
                    <a:pt x="6443" y="1432430"/>
                    <a:pt x="9418" y="1370074"/>
                    <a:pt x="14429" y="1257054"/>
                  </a:cubicBezTo>
                  <a:cubicBezTo>
                    <a:pt x="24708" y="1019965"/>
                    <a:pt x="29847" y="850713"/>
                    <a:pt x="29847" y="749299"/>
                  </a:cubicBezTo>
                  <a:cubicBezTo>
                    <a:pt x="29847" y="681461"/>
                    <a:pt x="20254" y="454993"/>
                    <a:pt x="1067" y="69894"/>
                  </a:cubicBezTo>
                  <a:lnTo>
                    <a:pt x="39" y="56532"/>
                  </a:lnTo>
                  <a:cubicBezTo>
                    <a:pt x="-646" y="40086"/>
                    <a:pt x="7919" y="31864"/>
                    <a:pt x="25735" y="31864"/>
                  </a:cubicBezTo>
                  <a:cubicBezTo>
                    <a:pt x="79869" y="31864"/>
                    <a:pt x="161239" y="33234"/>
                    <a:pt x="269848" y="35975"/>
                  </a:cubicBezTo>
                  <a:cubicBezTo>
                    <a:pt x="378457" y="38716"/>
                    <a:pt x="460171" y="40086"/>
                    <a:pt x="514989" y="40086"/>
                  </a:cubicBezTo>
                  <a:cubicBezTo>
                    <a:pt x="571863" y="40086"/>
                    <a:pt x="657345" y="35290"/>
                    <a:pt x="771436" y="25697"/>
                  </a:cubicBezTo>
                  <a:cubicBezTo>
                    <a:pt x="885527" y="16103"/>
                    <a:pt x="971009" y="11307"/>
                    <a:pt x="1027883" y="11307"/>
                  </a:cubicBezTo>
                  <a:close/>
                  <a:moveTo>
                    <a:pt x="3172808" y="0"/>
                  </a:moveTo>
                  <a:cubicBezTo>
                    <a:pt x="3182402" y="0"/>
                    <a:pt x="3196448" y="14733"/>
                    <a:pt x="3214950" y="44198"/>
                  </a:cubicBezTo>
                  <a:cubicBezTo>
                    <a:pt x="3226599" y="62699"/>
                    <a:pt x="3281760" y="141158"/>
                    <a:pt x="3380433" y="279574"/>
                  </a:cubicBezTo>
                  <a:cubicBezTo>
                    <a:pt x="3433196" y="357005"/>
                    <a:pt x="3516451" y="469383"/>
                    <a:pt x="3630199" y="616707"/>
                  </a:cubicBezTo>
                  <a:cubicBezTo>
                    <a:pt x="3637051" y="611910"/>
                    <a:pt x="3640477" y="589640"/>
                    <a:pt x="3640477" y="549897"/>
                  </a:cubicBezTo>
                  <a:cubicBezTo>
                    <a:pt x="3640477" y="497134"/>
                    <a:pt x="3636023" y="417477"/>
                    <a:pt x="3627115" y="310923"/>
                  </a:cubicBezTo>
                  <a:cubicBezTo>
                    <a:pt x="3618208" y="204370"/>
                    <a:pt x="3613753" y="124712"/>
                    <a:pt x="3613753" y="71950"/>
                  </a:cubicBezTo>
                  <a:cubicBezTo>
                    <a:pt x="3613753" y="45226"/>
                    <a:pt x="3620606" y="31864"/>
                    <a:pt x="3634310" y="31864"/>
                  </a:cubicBezTo>
                  <a:cubicBezTo>
                    <a:pt x="3661719" y="31864"/>
                    <a:pt x="3702833" y="32891"/>
                    <a:pt x="3757652" y="34947"/>
                  </a:cubicBezTo>
                  <a:cubicBezTo>
                    <a:pt x="3812470" y="37003"/>
                    <a:pt x="3853584" y="38031"/>
                    <a:pt x="3880993" y="38031"/>
                  </a:cubicBezTo>
                  <a:cubicBezTo>
                    <a:pt x="3910458" y="38031"/>
                    <a:pt x="3954655" y="37003"/>
                    <a:pt x="4013585" y="34947"/>
                  </a:cubicBezTo>
                  <a:cubicBezTo>
                    <a:pt x="4072514" y="32891"/>
                    <a:pt x="4116712" y="31864"/>
                    <a:pt x="4146176" y="31864"/>
                  </a:cubicBezTo>
                  <a:cubicBezTo>
                    <a:pt x="4158510" y="31864"/>
                    <a:pt x="4164678" y="41114"/>
                    <a:pt x="4164678" y="59615"/>
                  </a:cubicBezTo>
                  <a:cubicBezTo>
                    <a:pt x="4164678" y="137732"/>
                    <a:pt x="4160909" y="255420"/>
                    <a:pt x="4153372" y="412680"/>
                  </a:cubicBezTo>
                  <a:cubicBezTo>
                    <a:pt x="4145834" y="569940"/>
                    <a:pt x="4142065" y="687971"/>
                    <a:pt x="4142065" y="766772"/>
                  </a:cubicBezTo>
                  <a:lnTo>
                    <a:pt x="4140010" y="1450289"/>
                  </a:lnTo>
                  <a:cubicBezTo>
                    <a:pt x="4140010" y="1466049"/>
                    <a:pt x="4128018" y="1473929"/>
                    <a:pt x="4104035" y="1473929"/>
                  </a:cubicBezTo>
                  <a:cubicBezTo>
                    <a:pt x="4081422" y="1473929"/>
                    <a:pt x="4047675" y="1472559"/>
                    <a:pt x="4002792" y="1469818"/>
                  </a:cubicBezTo>
                  <a:cubicBezTo>
                    <a:pt x="3957910" y="1467077"/>
                    <a:pt x="3924162" y="1465706"/>
                    <a:pt x="3901550" y="1465706"/>
                  </a:cubicBezTo>
                  <a:cubicBezTo>
                    <a:pt x="3878252" y="1465706"/>
                    <a:pt x="3842963" y="1467077"/>
                    <a:pt x="3795682" y="1469818"/>
                  </a:cubicBezTo>
                  <a:cubicBezTo>
                    <a:pt x="3748401" y="1472559"/>
                    <a:pt x="3712769" y="1473929"/>
                    <a:pt x="3688786" y="1473929"/>
                  </a:cubicBezTo>
                  <a:cubicBezTo>
                    <a:pt x="3677137" y="1473929"/>
                    <a:pt x="3663090" y="1462623"/>
                    <a:pt x="3646644" y="1440010"/>
                  </a:cubicBezTo>
                  <a:cubicBezTo>
                    <a:pt x="3397906" y="1096025"/>
                    <a:pt x="3263258" y="924032"/>
                    <a:pt x="3242702" y="924032"/>
                  </a:cubicBezTo>
                  <a:cubicBezTo>
                    <a:pt x="3233108" y="924032"/>
                    <a:pt x="3228312" y="933968"/>
                    <a:pt x="3228312" y="953840"/>
                  </a:cubicBezTo>
                  <a:cubicBezTo>
                    <a:pt x="3228312" y="1007288"/>
                    <a:pt x="3230368" y="1087631"/>
                    <a:pt x="3234479" y="1194869"/>
                  </a:cubicBezTo>
                  <a:cubicBezTo>
                    <a:pt x="3238590" y="1302108"/>
                    <a:pt x="3240646" y="1382451"/>
                    <a:pt x="3240646" y="1435899"/>
                  </a:cubicBezTo>
                  <a:cubicBezTo>
                    <a:pt x="3240646" y="1461252"/>
                    <a:pt x="3230025" y="1473929"/>
                    <a:pt x="3208783" y="1473929"/>
                  </a:cubicBezTo>
                  <a:cubicBezTo>
                    <a:pt x="3184114" y="1473929"/>
                    <a:pt x="3146941" y="1472559"/>
                    <a:pt x="3097262" y="1469818"/>
                  </a:cubicBezTo>
                  <a:cubicBezTo>
                    <a:pt x="3047582" y="1467077"/>
                    <a:pt x="3010409" y="1465706"/>
                    <a:pt x="2985740" y="1465706"/>
                  </a:cubicBezTo>
                  <a:cubicBezTo>
                    <a:pt x="2959016" y="1465706"/>
                    <a:pt x="2918760" y="1467077"/>
                    <a:pt x="2864969" y="1469818"/>
                  </a:cubicBezTo>
                  <a:cubicBezTo>
                    <a:pt x="2811178" y="1472559"/>
                    <a:pt x="2770921" y="1473929"/>
                    <a:pt x="2744197" y="1473929"/>
                  </a:cubicBezTo>
                  <a:cubicBezTo>
                    <a:pt x="2721584" y="1473929"/>
                    <a:pt x="2710278" y="1463993"/>
                    <a:pt x="2710278" y="1444122"/>
                  </a:cubicBezTo>
                  <a:cubicBezTo>
                    <a:pt x="2710278" y="1369432"/>
                    <a:pt x="2713704" y="1257225"/>
                    <a:pt x="2720557" y="1107503"/>
                  </a:cubicBezTo>
                  <a:cubicBezTo>
                    <a:pt x="2727409" y="957780"/>
                    <a:pt x="2730835" y="845574"/>
                    <a:pt x="2730835" y="770884"/>
                  </a:cubicBezTo>
                  <a:cubicBezTo>
                    <a:pt x="2730835" y="692767"/>
                    <a:pt x="2727580" y="575765"/>
                    <a:pt x="2721071" y="419875"/>
                  </a:cubicBezTo>
                  <a:cubicBezTo>
                    <a:pt x="2714561" y="263985"/>
                    <a:pt x="2711306" y="147325"/>
                    <a:pt x="2711306" y="69894"/>
                  </a:cubicBezTo>
                  <a:cubicBezTo>
                    <a:pt x="2711306" y="54819"/>
                    <a:pt x="2725353" y="47281"/>
                    <a:pt x="2753448" y="47281"/>
                  </a:cubicBezTo>
                  <a:cubicBezTo>
                    <a:pt x="2784283" y="47281"/>
                    <a:pt x="2851093" y="41457"/>
                    <a:pt x="2953877" y="29808"/>
                  </a:cubicBezTo>
                  <a:cubicBezTo>
                    <a:pt x="2967582" y="28437"/>
                    <a:pt x="3004242" y="22613"/>
                    <a:pt x="3063857" y="12335"/>
                  </a:cubicBezTo>
                  <a:cubicBezTo>
                    <a:pt x="3109082" y="4112"/>
                    <a:pt x="3145399" y="0"/>
                    <a:pt x="3172808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zh-TW" altLang="en-US" dirty="0">
                <a:ln w="28575" cmpd="dbl">
                  <a:solidFill>
                    <a:schemeClr val="accent1">
                      <a:alpha val="50000"/>
                    </a:schemeClr>
                  </a:solidFill>
                </a:ln>
                <a:pattFill prst="wdUpDiag">
                  <a:fgClr>
                    <a:schemeClr val="accent1"/>
                  </a:fgClr>
                  <a:bgClr>
                    <a:schemeClr val="bg1"/>
                  </a:bgClr>
                </a:pattFill>
                <a:latin typeface="Berlin Sans FB" panose="020E0602020502020306" pitchFamily="34" charset="0"/>
              </a:endParaRPr>
            </a:p>
          </p:txBody>
        </p:sp>
        <p:sp>
          <p:nvSpPr>
            <p:cNvPr id="17" name="文字方塊 16">
              <a:extLst>
                <a:ext uri="{FF2B5EF4-FFF2-40B4-BE49-F238E27FC236}">
                  <a16:creationId xmlns:a16="http://schemas.microsoft.com/office/drawing/2014/main" id="{F702AE0D-B6B5-79E8-B9B4-F45566BDCCCA}"/>
                </a:ext>
              </a:extLst>
            </p:cNvPr>
            <p:cNvSpPr txBox="1"/>
            <p:nvPr/>
          </p:nvSpPr>
          <p:spPr>
            <a:xfrm rot="2700000">
              <a:off x="9364748" y="5618401"/>
              <a:ext cx="1290151" cy="253176"/>
            </a:xfrm>
            <a:custGeom>
              <a:avLst/>
              <a:gdLst/>
              <a:ahLst/>
              <a:cxnLst/>
              <a:rect l="l" t="t" r="r" b="b"/>
              <a:pathLst>
                <a:path w="7641885" h="1499625">
                  <a:moveTo>
                    <a:pt x="3740161" y="652681"/>
                  </a:moveTo>
                  <a:cubicBezTo>
                    <a:pt x="3679860" y="696536"/>
                    <a:pt x="3649711" y="741761"/>
                    <a:pt x="3649711" y="788357"/>
                  </a:cubicBezTo>
                  <a:cubicBezTo>
                    <a:pt x="3649711" y="812340"/>
                    <a:pt x="3658790" y="833411"/>
                    <a:pt x="3676949" y="851569"/>
                  </a:cubicBezTo>
                  <a:cubicBezTo>
                    <a:pt x="3695107" y="869728"/>
                    <a:pt x="3716178" y="878807"/>
                    <a:pt x="3740161" y="878807"/>
                  </a:cubicBezTo>
                  <a:cubicBezTo>
                    <a:pt x="3764829" y="878807"/>
                    <a:pt x="3786071" y="869728"/>
                    <a:pt x="3803887" y="851569"/>
                  </a:cubicBezTo>
                  <a:cubicBezTo>
                    <a:pt x="3821703" y="833411"/>
                    <a:pt x="3830611" y="812340"/>
                    <a:pt x="3830611" y="788357"/>
                  </a:cubicBezTo>
                  <a:cubicBezTo>
                    <a:pt x="3830611" y="734224"/>
                    <a:pt x="3800461" y="688999"/>
                    <a:pt x="3740161" y="652681"/>
                  </a:cubicBezTo>
                  <a:close/>
                  <a:moveTo>
                    <a:pt x="603492" y="455335"/>
                  </a:moveTo>
                  <a:cubicBezTo>
                    <a:pt x="575397" y="455335"/>
                    <a:pt x="561350" y="505700"/>
                    <a:pt x="561350" y="606428"/>
                  </a:cubicBezTo>
                  <a:cubicBezTo>
                    <a:pt x="561350" y="622189"/>
                    <a:pt x="562035" y="645487"/>
                    <a:pt x="563406" y="676322"/>
                  </a:cubicBezTo>
                  <a:cubicBezTo>
                    <a:pt x="564776" y="707157"/>
                    <a:pt x="565462" y="730455"/>
                    <a:pt x="565462" y="746215"/>
                  </a:cubicBezTo>
                  <a:cubicBezTo>
                    <a:pt x="565462" y="757179"/>
                    <a:pt x="575740" y="762661"/>
                    <a:pt x="596297" y="762661"/>
                  </a:cubicBezTo>
                  <a:cubicBezTo>
                    <a:pt x="699081" y="762661"/>
                    <a:pt x="750474" y="710583"/>
                    <a:pt x="750474" y="606428"/>
                  </a:cubicBezTo>
                  <a:cubicBezTo>
                    <a:pt x="750474" y="505700"/>
                    <a:pt x="701480" y="455335"/>
                    <a:pt x="603492" y="455335"/>
                  </a:cubicBezTo>
                  <a:close/>
                  <a:moveTo>
                    <a:pt x="5181180" y="425527"/>
                  </a:moveTo>
                  <a:cubicBezTo>
                    <a:pt x="5153085" y="425527"/>
                    <a:pt x="5139038" y="468355"/>
                    <a:pt x="5139038" y="554008"/>
                  </a:cubicBezTo>
                  <a:cubicBezTo>
                    <a:pt x="5139038" y="564287"/>
                    <a:pt x="5139723" y="579705"/>
                    <a:pt x="5141094" y="600261"/>
                  </a:cubicBezTo>
                  <a:cubicBezTo>
                    <a:pt x="5142465" y="620818"/>
                    <a:pt x="5143149" y="636236"/>
                    <a:pt x="5143149" y="646514"/>
                  </a:cubicBezTo>
                  <a:cubicBezTo>
                    <a:pt x="5143149" y="656793"/>
                    <a:pt x="5157196" y="661932"/>
                    <a:pt x="5185291" y="661932"/>
                  </a:cubicBezTo>
                  <a:cubicBezTo>
                    <a:pt x="5296298" y="661932"/>
                    <a:pt x="5351802" y="621846"/>
                    <a:pt x="5351802" y="541674"/>
                  </a:cubicBezTo>
                  <a:cubicBezTo>
                    <a:pt x="5351802" y="464243"/>
                    <a:pt x="5294927" y="425527"/>
                    <a:pt x="5181180" y="425527"/>
                  </a:cubicBezTo>
                  <a:close/>
                  <a:moveTo>
                    <a:pt x="24815" y="23640"/>
                  </a:moveTo>
                  <a:cubicBezTo>
                    <a:pt x="67300" y="23640"/>
                    <a:pt x="131026" y="25011"/>
                    <a:pt x="215995" y="27752"/>
                  </a:cubicBezTo>
                  <a:cubicBezTo>
                    <a:pt x="300963" y="30492"/>
                    <a:pt x="364689" y="31863"/>
                    <a:pt x="407174" y="31863"/>
                  </a:cubicBezTo>
                  <a:cubicBezTo>
                    <a:pt x="443491" y="31863"/>
                    <a:pt x="497966" y="30492"/>
                    <a:pt x="570601" y="27752"/>
                  </a:cubicBezTo>
                  <a:cubicBezTo>
                    <a:pt x="643235" y="25011"/>
                    <a:pt x="697711" y="23640"/>
                    <a:pt x="734028" y="23640"/>
                  </a:cubicBezTo>
                  <a:cubicBezTo>
                    <a:pt x="903965" y="23640"/>
                    <a:pt x="1042210" y="75889"/>
                    <a:pt x="1148763" y="180387"/>
                  </a:cubicBezTo>
                  <a:cubicBezTo>
                    <a:pt x="1255316" y="284884"/>
                    <a:pt x="1308593" y="422101"/>
                    <a:pt x="1308593" y="592039"/>
                  </a:cubicBezTo>
                  <a:cubicBezTo>
                    <a:pt x="1308593" y="775680"/>
                    <a:pt x="1260969" y="919578"/>
                    <a:pt x="1165723" y="1023733"/>
                  </a:cubicBezTo>
                  <a:cubicBezTo>
                    <a:pt x="1067049" y="1132000"/>
                    <a:pt x="927263" y="1186133"/>
                    <a:pt x="746362" y="1186133"/>
                  </a:cubicBezTo>
                  <a:cubicBezTo>
                    <a:pt x="732658" y="1186133"/>
                    <a:pt x="712272" y="1184933"/>
                    <a:pt x="685205" y="1182535"/>
                  </a:cubicBezTo>
                  <a:cubicBezTo>
                    <a:pt x="658139" y="1180137"/>
                    <a:pt x="637753" y="1178938"/>
                    <a:pt x="624049" y="1178938"/>
                  </a:cubicBezTo>
                  <a:cubicBezTo>
                    <a:pt x="587732" y="1178938"/>
                    <a:pt x="569573" y="1189559"/>
                    <a:pt x="569573" y="1210801"/>
                  </a:cubicBezTo>
                  <a:cubicBezTo>
                    <a:pt x="569573" y="1237525"/>
                    <a:pt x="572656" y="1277439"/>
                    <a:pt x="578823" y="1330545"/>
                  </a:cubicBezTo>
                  <a:cubicBezTo>
                    <a:pt x="584991" y="1383650"/>
                    <a:pt x="588074" y="1423222"/>
                    <a:pt x="588074" y="1449261"/>
                  </a:cubicBezTo>
                  <a:cubicBezTo>
                    <a:pt x="588074" y="1465021"/>
                    <a:pt x="581222" y="1472901"/>
                    <a:pt x="567517" y="1472901"/>
                  </a:cubicBezTo>
                  <a:cubicBezTo>
                    <a:pt x="562721" y="1472901"/>
                    <a:pt x="554155" y="1471873"/>
                    <a:pt x="541821" y="1469818"/>
                  </a:cubicBezTo>
                  <a:cubicBezTo>
                    <a:pt x="482206" y="1461595"/>
                    <a:pt x="393126" y="1457483"/>
                    <a:pt x="274582" y="1457483"/>
                  </a:cubicBezTo>
                  <a:cubicBezTo>
                    <a:pt x="248543" y="1457483"/>
                    <a:pt x="209314" y="1458854"/>
                    <a:pt x="156893" y="1461595"/>
                  </a:cubicBezTo>
                  <a:cubicBezTo>
                    <a:pt x="104473" y="1464336"/>
                    <a:pt x="65244" y="1465706"/>
                    <a:pt x="39205" y="1465706"/>
                  </a:cubicBezTo>
                  <a:cubicBezTo>
                    <a:pt x="16593" y="1465706"/>
                    <a:pt x="5286" y="1455770"/>
                    <a:pt x="5286" y="1435899"/>
                  </a:cubicBezTo>
                  <a:cubicBezTo>
                    <a:pt x="5286" y="1359153"/>
                    <a:pt x="9398" y="1243863"/>
                    <a:pt x="17621" y="1090029"/>
                  </a:cubicBezTo>
                  <a:cubicBezTo>
                    <a:pt x="25843" y="936195"/>
                    <a:pt x="29955" y="820905"/>
                    <a:pt x="29955" y="744160"/>
                  </a:cubicBezTo>
                  <a:cubicBezTo>
                    <a:pt x="29955" y="548184"/>
                    <a:pt x="20361" y="320687"/>
                    <a:pt x="1175" y="61671"/>
                  </a:cubicBezTo>
                  <a:lnTo>
                    <a:pt x="147" y="47281"/>
                  </a:lnTo>
                  <a:cubicBezTo>
                    <a:pt x="-1223" y="31520"/>
                    <a:pt x="6999" y="23640"/>
                    <a:pt x="24815" y="23640"/>
                  </a:cubicBezTo>
                  <a:close/>
                  <a:moveTo>
                    <a:pt x="1995240" y="22612"/>
                  </a:moveTo>
                  <a:cubicBezTo>
                    <a:pt x="2006203" y="22612"/>
                    <a:pt x="2011685" y="29465"/>
                    <a:pt x="2011685" y="43169"/>
                  </a:cubicBezTo>
                  <a:cubicBezTo>
                    <a:pt x="2011685" y="89765"/>
                    <a:pt x="2006717" y="159830"/>
                    <a:pt x="1996781" y="253363"/>
                  </a:cubicBezTo>
                  <a:cubicBezTo>
                    <a:pt x="1986845" y="346897"/>
                    <a:pt x="1981878" y="416962"/>
                    <a:pt x="1981878" y="463558"/>
                  </a:cubicBezTo>
                  <a:cubicBezTo>
                    <a:pt x="1981878" y="475207"/>
                    <a:pt x="1988044" y="482402"/>
                    <a:pt x="2000379" y="485143"/>
                  </a:cubicBezTo>
                  <a:cubicBezTo>
                    <a:pt x="2028473" y="490625"/>
                    <a:pt x="2083292" y="493366"/>
                    <a:pt x="2164834" y="493366"/>
                  </a:cubicBezTo>
                  <a:cubicBezTo>
                    <a:pt x="2240894" y="493366"/>
                    <a:pt x="2291944" y="490625"/>
                    <a:pt x="2317982" y="485143"/>
                  </a:cubicBezTo>
                  <a:cubicBezTo>
                    <a:pt x="2335113" y="481031"/>
                    <a:pt x="2343679" y="467669"/>
                    <a:pt x="2343679" y="445056"/>
                  </a:cubicBezTo>
                  <a:cubicBezTo>
                    <a:pt x="2343679" y="401887"/>
                    <a:pt x="2340767" y="336961"/>
                    <a:pt x="2334942" y="250280"/>
                  </a:cubicBezTo>
                  <a:cubicBezTo>
                    <a:pt x="2329118" y="163598"/>
                    <a:pt x="2326205" y="98673"/>
                    <a:pt x="2326205" y="55503"/>
                  </a:cubicBezTo>
                  <a:cubicBezTo>
                    <a:pt x="2326205" y="33576"/>
                    <a:pt x="2331687" y="22612"/>
                    <a:pt x="2342651" y="22612"/>
                  </a:cubicBezTo>
                  <a:cubicBezTo>
                    <a:pt x="2371430" y="22612"/>
                    <a:pt x="2415285" y="24154"/>
                    <a:pt x="2474215" y="27238"/>
                  </a:cubicBezTo>
                  <a:cubicBezTo>
                    <a:pt x="2533145" y="30321"/>
                    <a:pt x="2577342" y="31863"/>
                    <a:pt x="2606807" y="31863"/>
                  </a:cubicBezTo>
                  <a:cubicBezTo>
                    <a:pt x="2635586" y="31863"/>
                    <a:pt x="2678756" y="30492"/>
                    <a:pt x="2736315" y="27752"/>
                  </a:cubicBezTo>
                  <a:cubicBezTo>
                    <a:pt x="2793875" y="25011"/>
                    <a:pt x="2836701" y="23640"/>
                    <a:pt x="2864796" y="23640"/>
                  </a:cubicBezTo>
                  <a:cubicBezTo>
                    <a:pt x="2882612" y="23640"/>
                    <a:pt x="2891520" y="31863"/>
                    <a:pt x="2891520" y="48309"/>
                  </a:cubicBezTo>
                  <a:cubicBezTo>
                    <a:pt x="2891520" y="127795"/>
                    <a:pt x="2888265" y="246854"/>
                    <a:pt x="2881756" y="405484"/>
                  </a:cubicBezTo>
                  <a:cubicBezTo>
                    <a:pt x="2875246" y="564115"/>
                    <a:pt x="2871991" y="683174"/>
                    <a:pt x="2871991" y="762661"/>
                  </a:cubicBezTo>
                  <a:cubicBezTo>
                    <a:pt x="2871991" y="837351"/>
                    <a:pt x="2875417" y="949557"/>
                    <a:pt x="2882269" y="1099280"/>
                  </a:cubicBezTo>
                  <a:cubicBezTo>
                    <a:pt x="2889121" y="1249002"/>
                    <a:pt x="2892547" y="1361209"/>
                    <a:pt x="2892547" y="1435899"/>
                  </a:cubicBezTo>
                  <a:cubicBezTo>
                    <a:pt x="2892547" y="1456456"/>
                    <a:pt x="2882612" y="1466734"/>
                    <a:pt x="2862740" y="1466734"/>
                  </a:cubicBezTo>
                  <a:cubicBezTo>
                    <a:pt x="2833961" y="1466734"/>
                    <a:pt x="2791134" y="1465192"/>
                    <a:pt x="2734260" y="1462109"/>
                  </a:cubicBezTo>
                  <a:cubicBezTo>
                    <a:pt x="2677385" y="1459025"/>
                    <a:pt x="2634902" y="1457483"/>
                    <a:pt x="2606807" y="1457483"/>
                  </a:cubicBezTo>
                  <a:cubicBezTo>
                    <a:pt x="2577342" y="1457483"/>
                    <a:pt x="2533659" y="1458854"/>
                    <a:pt x="2475757" y="1461595"/>
                  </a:cubicBezTo>
                  <a:cubicBezTo>
                    <a:pt x="2417855" y="1464336"/>
                    <a:pt x="2374514" y="1465706"/>
                    <a:pt x="2345734" y="1465706"/>
                  </a:cubicBezTo>
                  <a:cubicBezTo>
                    <a:pt x="2324492" y="1465706"/>
                    <a:pt x="2313871" y="1453029"/>
                    <a:pt x="2313871" y="1427676"/>
                  </a:cubicBezTo>
                  <a:cubicBezTo>
                    <a:pt x="2313871" y="1381766"/>
                    <a:pt x="2316955" y="1312386"/>
                    <a:pt x="2323122" y="1219538"/>
                  </a:cubicBezTo>
                  <a:cubicBezTo>
                    <a:pt x="2329288" y="1126689"/>
                    <a:pt x="2332372" y="1057309"/>
                    <a:pt x="2332372" y="1011399"/>
                  </a:cubicBezTo>
                  <a:cubicBezTo>
                    <a:pt x="2332372" y="983990"/>
                    <a:pt x="2324150" y="968572"/>
                    <a:pt x="2307704" y="965146"/>
                  </a:cubicBezTo>
                  <a:cubicBezTo>
                    <a:pt x="2281665" y="958979"/>
                    <a:pt x="2234042" y="955895"/>
                    <a:pt x="2164834" y="955895"/>
                  </a:cubicBezTo>
                  <a:cubicBezTo>
                    <a:pt x="2094940" y="955895"/>
                    <a:pt x="2046289" y="958979"/>
                    <a:pt x="2018880" y="965146"/>
                  </a:cubicBezTo>
                  <a:cubicBezTo>
                    <a:pt x="2002434" y="968572"/>
                    <a:pt x="1994212" y="983990"/>
                    <a:pt x="1994212" y="1011399"/>
                  </a:cubicBezTo>
                  <a:cubicBezTo>
                    <a:pt x="1994212" y="1057309"/>
                    <a:pt x="1996267" y="1126689"/>
                    <a:pt x="2000379" y="1219538"/>
                  </a:cubicBezTo>
                  <a:cubicBezTo>
                    <a:pt x="2004490" y="1312386"/>
                    <a:pt x="2006546" y="1381766"/>
                    <a:pt x="2006546" y="1427676"/>
                  </a:cubicBezTo>
                  <a:cubicBezTo>
                    <a:pt x="2006546" y="1453029"/>
                    <a:pt x="1995925" y="1465706"/>
                    <a:pt x="1974683" y="1465706"/>
                  </a:cubicBezTo>
                  <a:cubicBezTo>
                    <a:pt x="1945218" y="1465706"/>
                    <a:pt x="1901020" y="1464336"/>
                    <a:pt x="1842091" y="1461595"/>
                  </a:cubicBezTo>
                  <a:cubicBezTo>
                    <a:pt x="1783161" y="1458854"/>
                    <a:pt x="1738964" y="1457483"/>
                    <a:pt x="1709499" y="1457483"/>
                  </a:cubicBezTo>
                  <a:cubicBezTo>
                    <a:pt x="1682775" y="1457483"/>
                    <a:pt x="1642518" y="1458854"/>
                    <a:pt x="1588727" y="1461595"/>
                  </a:cubicBezTo>
                  <a:cubicBezTo>
                    <a:pt x="1534937" y="1464336"/>
                    <a:pt x="1494679" y="1465706"/>
                    <a:pt x="1467955" y="1465706"/>
                  </a:cubicBezTo>
                  <a:cubicBezTo>
                    <a:pt x="1445343" y="1465706"/>
                    <a:pt x="1434037" y="1455770"/>
                    <a:pt x="1434037" y="1435899"/>
                  </a:cubicBezTo>
                  <a:cubicBezTo>
                    <a:pt x="1434037" y="1361209"/>
                    <a:pt x="1437463" y="1249002"/>
                    <a:pt x="1444315" y="1099280"/>
                  </a:cubicBezTo>
                  <a:cubicBezTo>
                    <a:pt x="1451167" y="949557"/>
                    <a:pt x="1454594" y="837351"/>
                    <a:pt x="1454594" y="762661"/>
                  </a:cubicBezTo>
                  <a:cubicBezTo>
                    <a:pt x="1454594" y="683174"/>
                    <a:pt x="1451338" y="563773"/>
                    <a:pt x="1444829" y="404457"/>
                  </a:cubicBezTo>
                  <a:cubicBezTo>
                    <a:pt x="1438319" y="245141"/>
                    <a:pt x="1435064" y="125740"/>
                    <a:pt x="1435064" y="46253"/>
                  </a:cubicBezTo>
                  <a:cubicBezTo>
                    <a:pt x="1435064" y="31178"/>
                    <a:pt x="1443287" y="23640"/>
                    <a:pt x="1459733" y="23640"/>
                  </a:cubicBezTo>
                  <a:cubicBezTo>
                    <a:pt x="1488512" y="23640"/>
                    <a:pt x="1531853" y="25011"/>
                    <a:pt x="1589755" y="27752"/>
                  </a:cubicBezTo>
                  <a:cubicBezTo>
                    <a:pt x="1647657" y="30492"/>
                    <a:pt x="1690998" y="31863"/>
                    <a:pt x="1719777" y="31863"/>
                  </a:cubicBezTo>
                  <a:cubicBezTo>
                    <a:pt x="1750613" y="31863"/>
                    <a:pt x="1796523" y="30321"/>
                    <a:pt x="1857508" y="27238"/>
                  </a:cubicBezTo>
                  <a:cubicBezTo>
                    <a:pt x="1918494" y="24154"/>
                    <a:pt x="1964404" y="22612"/>
                    <a:pt x="1995240" y="22612"/>
                  </a:cubicBezTo>
                  <a:close/>
                  <a:moveTo>
                    <a:pt x="5327133" y="17473"/>
                  </a:moveTo>
                  <a:cubicBezTo>
                    <a:pt x="5487477" y="17473"/>
                    <a:pt x="5619726" y="51392"/>
                    <a:pt x="5723881" y="119230"/>
                  </a:cubicBezTo>
                  <a:cubicBezTo>
                    <a:pt x="5845167" y="199402"/>
                    <a:pt x="5905810" y="315548"/>
                    <a:pt x="5905810" y="467669"/>
                  </a:cubicBezTo>
                  <a:cubicBezTo>
                    <a:pt x="5905810" y="566343"/>
                    <a:pt x="5891249" y="645829"/>
                    <a:pt x="5862126" y="706129"/>
                  </a:cubicBezTo>
                  <a:cubicBezTo>
                    <a:pt x="5833004" y="766430"/>
                    <a:pt x="5780070" y="823989"/>
                    <a:pt x="5703324" y="878807"/>
                  </a:cubicBezTo>
                  <a:cubicBezTo>
                    <a:pt x="5686879" y="890456"/>
                    <a:pt x="5678656" y="901762"/>
                    <a:pt x="5678656" y="912726"/>
                  </a:cubicBezTo>
                  <a:cubicBezTo>
                    <a:pt x="5678656" y="920949"/>
                    <a:pt x="5721141" y="1011399"/>
                    <a:pt x="5806109" y="1184077"/>
                  </a:cubicBezTo>
                  <a:cubicBezTo>
                    <a:pt x="5891077" y="1356755"/>
                    <a:pt x="5933562" y="1446862"/>
                    <a:pt x="5933562" y="1454400"/>
                  </a:cubicBezTo>
                  <a:cubicBezTo>
                    <a:pt x="5933562" y="1461937"/>
                    <a:pt x="5924311" y="1465706"/>
                    <a:pt x="5905810" y="1465706"/>
                  </a:cubicBezTo>
                  <a:cubicBezTo>
                    <a:pt x="5875659" y="1465706"/>
                    <a:pt x="5830948" y="1464336"/>
                    <a:pt x="5771676" y="1461595"/>
                  </a:cubicBezTo>
                  <a:cubicBezTo>
                    <a:pt x="5712404" y="1458854"/>
                    <a:pt x="5668035" y="1457483"/>
                    <a:pt x="5638570" y="1457483"/>
                  </a:cubicBezTo>
                  <a:cubicBezTo>
                    <a:pt x="5609791" y="1457483"/>
                    <a:pt x="5567135" y="1458854"/>
                    <a:pt x="5510604" y="1461595"/>
                  </a:cubicBezTo>
                  <a:cubicBezTo>
                    <a:pt x="5454072" y="1464336"/>
                    <a:pt x="5411760" y="1465706"/>
                    <a:pt x="5383665" y="1465706"/>
                  </a:cubicBezTo>
                  <a:cubicBezTo>
                    <a:pt x="5360368" y="1465706"/>
                    <a:pt x="5344950" y="1457141"/>
                    <a:pt x="5337412" y="1440010"/>
                  </a:cubicBezTo>
                  <a:cubicBezTo>
                    <a:pt x="5325078" y="1409175"/>
                    <a:pt x="5307261" y="1362579"/>
                    <a:pt x="5283964" y="1300223"/>
                  </a:cubicBezTo>
                  <a:cubicBezTo>
                    <a:pt x="5261351" y="1244034"/>
                    <a:pt x="5229145" y="1158723"/>
                    <a:pt x="5187347" y="1044290"/>
                  </a:cubicBezTo>
                  <a:cubicBezTo>
                    <a:pt x="5177753" y="1014825"/>
                    <a:pt x="5168845" y="1000093"/>
                    <a:pt x="5160623" y="1000093"/>
                  </a:cubicBezTo>
                  <a:cubicBezTo>
                    <a:pt x="5154456" y="1000093"/>
                    <a:pt x="5151372" y="1011399"/>
                    <a:pt x="5151372" y="1034012"/>
                  </a:cubicBezTo>
                  <a:cubicBezTo>
                    <a:pt x="5151372" y="1080607"/>
                    <a:pt x="5155997" y="1150501"/>
                    <a:pt x="5165248" y="1243692"/>
                  </a:cubicBezTo>
                  <a:cubicBezTo>
                    <a:pt x="5174499" y="1336883"/>
                    <a:pt x="5179124" y="1405406"/>
                    <a:pt x="5179124" y="1449261"/>
                  </a:cubicBezTo>
                  <a:cubicBezTo>
                    <a:pt x="5179124" y="1465021"/>
                    <a:pt x="5172272" y="1472901"/>
                    <a:pt x="5158567" y="1472901"/>
                  </a:cubicBezTo>
                  <a:cubicBezTo>
                    <a:pt x="5153771" y="1472901"/>
                    <a:pt x="5145205" y="1471873"/>
                    <a:pt x="5132871" y="1469818"/>
                  </a:cubicBezTo>
                  <a:cubicBezTo>
                    <a:pt x="5073941" y="1461595"/>
                    <a:pt x="4984861" y="1457483"/>
                    <a:pt x="4865631" y="1457483"/>
                  </a:cubicBezTo>
                  <a:cubicBezTo>
                    <a:pt x="4839592" y="1457483"/>
                    <a:pt x="4800363" y="1458854"/>
                    <a:pt x="4747943" y="1461595"/>
                  </a:cubicBezTo>
                  <a:cubicBezTo>
                    <a:pt x="4695524" y="1464336"/>
                    <a:pt x="4656294" y="1465706"/>
                    <a:pt x="4630255" y="1465706"/>
                  </a:cubicBezTo>
                  <a:cubicBezTo>
                    <a:pt x="4607643" y="1465706"/>
                    <a:pt x="4596337" y="1455770"/>
                    <a:pt x="4596337" y="1435899"/>
                  </a:cubicBezTo>
                  <a:cubicBezTo>
                    <a:pt x="4596337" y="1359153"/>
                    <a:pt x="4600448" y="1243863"/>
                    <a:pt x="4608671" y="1090029"/>
                  </a:cubicBezTo>
                  <a:cubicBezTo>
                    <a:pt x="4616893" y="936195"/>
                    <a:pt x="4621005" y="820905"/>
                    <a:pt x="4621005" y="744160"/>
                  </a:cubicBezTo>
                  <a:cubicBezTo>
                    <a:pt x="4621005" y="548184"/>
                    <a:pt x="4611411" y="320687"/>
                    <a:pt x="4592225" y="61671"/>
                  </a:cubicBezTo>
                  <a:lnTo>
                    <a:pt x="4591197" y="47281"/>
                  </a:lnTo>
                  <a:cubicBezTo>
                    <a:pt x="4589827" y="33576"/>
                    <a:pt x="4596337" y="25696"/>
                    <a:pt x="4610726" y="23640"/>
                  </a:cubicBezTo>
                  <a:cubicBezTo>
                    <a:pt x="4609356" y="23640"/>
                    <a:pt x="4622375" y="23640"/>
                    <a:pt x="4649784" y="23640"/>
                  </a:cubicBezTo>
                  <a:cubicBezTo>
                    <a:pt x="4724474" y="23640"/>
                    <a:pt x="4837195" y="22612"/>
                    <a:pt x="4987945" y="20557"/>
                  </a:cubicBezTo>
                  <a:cubicBezTo>
                    <a:pt x="5138695" y="18501"/>
                    <a:pt x="5251758" y="17473"/>
                    <a:pt x="5327133" y="17473"/>
                  </a:cubicBezTo>
                  <a:close/>
                  <a:moveTo>
                    <a:pt x="3513007" y="1028"/>
                  </a:moveTo>
                  <a:cubicBezTo>
                    <a:pt x="3536990" y="1028"/>
                    <a:pt x="3572451" y="4111"/>
                    <a:pt x="3619389" y="10278"/>
                  </a:cubicBezTo>
                  <a:cubicBezTo>
                    <a:pt x="3666327" y="16445"/>
                    <a:pt x="3701788" y="19529"/>
                    <a:pt x="3725771" y="19529"/>
                  </a:cubicBezTo>
                  <a:cubicBezTo>
                    <a:pt x="3822388" y="19529"/>
                    <a:pt x="3889883" y="14732"/>
                    <a:pt x="3928256" y="5139"/>
                  </a:cubicBezTo>
                  <a:cubicBezTo>
                    <a:pt x="3936479" y="2398"/>
                    <a:pt x="3942303" y="1028"/>
                    <a:pt x="3945730" y="1028"/>
                  </a:cubicBezTo>
                  <a:cubicBezTo>
                    <a:pt x="3957378" y="1028"/>
                    <a:pt x="3971083" y="12677"/>
                    <a:pt x="3986843" y="35974"/>
                  </a:cubicBezTo>
                  <a:cubicBezTo>
                    <a:pt x="3993696" y="46253"/>
                    <a:pt x="4021790" y="107581"/>
                    <a:pt x="4071127" y="219959"/>
                  </a:cubicBezTo>
                  <a:cubicBezTo>
                    <a:pt x="4110185" y="306297"/>
                    <a:pt x="4165688" y="436834"/>
                    <a:pt x="4237638" y="611568"/>
                  </a:cubicBezTo>
                  <a:cubicBezTo>
                    <a:pt x="4271899" y="702703"/>
                    <a:pt x="4317981" y="840777"/>
                    <a:pt x="4375883" y="1025789"/>
                  </a:cubicBezTo>
                  <a:cubicBezTo>
                    <a:pt x="4433785" y="1210801"/>
                    <a:pt x="4479524" y="1348189"/>
                    <a:pt x="4513100" y="1437954"/>
                  </a:cubicBezTo>
                  <a:cubicBezTo>
                    <a:pt x="4515155" y="1444122"/>
                    <a:pt x="4516183" y="1448575"/>
                    <a:pt x="4516183" y="1451316"/>
                  </a:cubicBezTo>
                  <a:cubicBezTo>
                    <a:pt x="4516183" y="1460910"/>
                    <a:pt x="4502479" y="1465706"/>
                    <a:pt x="4475070" y="1465706"/>
                  </a:cubicBezTo>
                  <a:cubicBezTo>
                    <a:pt x="4445605" y="1465706"/>
                    <a:pt x="4401065" y="1464336"/>
                    <a:pt x="4341450" y="1461595"/>
                  </a:cubicBezTo>
                  <a:cubicBezTo>
                    <a:pt x="4281835" y="1458854"/>
                    <a:pt x="4237295" y="1457483"/>
                    <a:pt x="4207830" y="1457483"/>
                  </a:cubicBezTo>
                  <a:cubicBezTo>
                    <a:pt x="4178365" y="1457483"/>
                    <a:pt x="4134510" y="1458854"/>
                    <a:pt x="4076266" y="1461595"/>
                  </a:cubicBezTo>
                  <a:cubicBezTo>
                    <a:pt x="4018021" y="1464336"/>
                    <a:pt x="3974167" y="1465706"/>
                    <a:pt x="3944702" y="1465706"/>
                  </a:cubicBezTo>
                  <a:cubicBezTo>
                    <a:pt x="3926886" y="1465706"/>
                    <a:pt x="3916607" y="1455428"/>
                    <a:pt x="3913866" y="1434871"/>
                  </a:cubicBezTo>
                  <a:cubicBezTo>
                    <a:pt x="3913866" y="1435556"/>
                    <a:pt x="3913866" y="1418768"/>
                    <a:pt x="3913866" y="1384507"/>
                  </a:cubicBezTo>
                  <a:cubicBezTo>
                    <a:pt x="3913866" y="1357097"/>
                    <a:pt x="3900847" y="1343393"/>
                    <a:pt x="3874808" y="1343393"/>
                  </a:cubicBezTo>
                  <a:cubicBezTo>
                    <a:pt x="3715150" y="1343393"/>
                    <a:pt x="3621616" y="1347675"/>
                    <a:pt x="3594207" y="1356241"/>
                  </a:cubicBezTo>
                  <a:cubicBezTo>
                    <a:pt x="3566798" y="1364806"/>
                    <a:pt x="3550010" y="1386220"/>
                    <a:pt x="3543843" y="1420481"/>
                  </a:cubicBezTo>
                  <a:cubicBezTo>
                    <a:pt x="3538361" y="1450631"/>
                    <a:pt x="3527397" y="1465706"/>
                    <a:pt x="3510951" y="1465706"/>
                  </a:cubicBezTo>
                  <a:cubicBezTo>
                    <a:pt x="3482857" y="1465706"/>
                    <a:pt x="3440716" y="1464336"/>
                    <a:pt x="3384527" y="1461595"/>
                  </a:cubicBezTo>
                  <a:cubicBezTo>
                    <a:pt x="3328338" y="1458854"/>
                    <a:pt x="3286197" y="1457483"/>
                    <a:pt x="3258102" y="1457483"/>
                  </a:cubicBezTo>
                  <a:cubicBezTo>
                    <a:pt x="3230692" y="1457483"/>
                    <a:pt x="3189065" y="1458854"/>
                    <a:pt x="3133219" y="1461595"/>
                  </a:cubicBezTo>
                  <a:cubicBezTo>
                    <a:pt x="3077373" y="1464336"/>
                    <a:pt x="3035745" y="1465706"/>
                    <a:pt x="3008336" y="1465706"/>
                  </a:cubicBezTo>
                  <a:cubicBezTo>
                    <a:pt x="2988464" y="1465706"/>
                    <a:pt x="2978528" y="1457141"/>
                    <a:pt x="2978528" y="1440010"/>
                  </a:cubicBezTo>
                  <a:cubicBezTo>
                    <a:pt x="2978528" y="1419453"/>
                    <a:pt x="3140585" y="952127"/>
                    <a:pt x="3464699" y="38030"/>
                  </a:cubicBezTo>
                  <a:cubicBezTo>
                    <a:pt x="3470866" y="20899"/>
                    <a:pt x="3476348" y="10450"/>
                    <a:pt x="3481145" y="6681"/>
                  </a:cubicBezTo>
                  <a:cubicBezTo>
                    <a:pt x="3485941" y="2912"/>
                    <a:pt x="3496562" y="1028"/>
                    <a:pt x="3513007" y="1028"/>
                  </a:cubicBezTo>
                  <a:close/>
                  <a:moveTo>
                    <a:pt x="6508173" y="0"/>
                  </a:moveTo>
                  <a:cubicBezTo>
                    <a:pt x="6514340" y="0"/>
                    <a:pt x="6526674" y="15075"/>
                    <a:pt x="6545175" y="45225"/>
                  </a:cubicBezTo>
                  <a:cubicBezTo>
                    <a:pt x="6619866" y="165826"/>
                    <a:pt x="6699694" y="305270"/>
                    <a:pt x="6784663" y="463558"/>
                  </a:cubicBezTo>
                  <a:cubicBezTo>
                    <a:pt x="6814813" y="519747"/>
                    <a:pt x="6832286" y="547841"/>
                    <a:pt x="6837083" y="547841"/>
                  </a:cubicBezTo>
                  <a:cubicBezTo>
                    <a:pt x="6847362" y="547841"/>
                    <a:pt x="6863807" y="521803"/>
                    <a:pt x="6886420" y="469725"/>
                  </a:cubicBezTo>
                  <a:cubicBezTo>
                    <a:pt x="6910403" y="413536"/>
                    <a:pt x="6946720" y="343985"/>
                    <a:pt x="6995371" y="261072"/>
                  </a:cubicBezTo>
                  <a:cubicBezTo>
                    <a:pt x="7065265" y="143898"/>
                    <a:pt x="7105351" y="76060"/>
                    <a:pt x="7115629" y="57559"/>
                  </a:cubicBezTo>
                  <a:cubicBezTo>
                    <a:pt x="7131389" y="28094"/>
                    <a:pt x="7145436" y="13362"/>
                    <a:pt x="7157771" y="13362"/>
                  </a:cubicBezTo>
                  <a:cubicBezTo>
                    <a:pt x="7183124" y="13362"/>
                    <a:pt x="7221839" y="14732"/>
                    <a:pt x="7273917" y="17473"/>
                  </a:cubicBezTo>
                  <a:cubicBezTo>
                    <a:pt x="7325995" y="20214"/>
                    <a:pt x="7365053" y="21585"/>
                    <a:pt x="7391091" y="21585"/>
                  </a:cubicBezTo>
                  <a:cubicBezTo>
                    <a:pt x="7416445" y="21585"/>
                    <a:pt x="7453961" y="19358"/>
                    <a:pt x="7503640" y="14904"/>
                  </a:cubicBezTo>
                  <a:cubicBezTo>
                    <a:pt x="7553319" y="10450"/>
                    <a:pt x="7590835" y="8223"/>
                    <a:pt x="7616189" y="8223"/>
                  </a:cubicBezTo>
                  <a:cubicBezTo>
                    <a:pt x="7632635" y="8223"/>
                    <a:pt x="7640857" y="16103"/>
                    <a:pt x="7640857" y="31863"/>
                  </a:cubicBezTo>
                  <a:cubicBezTo>
                    <a:pt x="7640857" y="112720"/>
                    <a:pt x="7637431" y="234348"/>
                    <a:pt x="7630579" y="396748"/>
                  </a:cubicBezTo>
                  <a:cubicBezTo>
                    <a:pt x="7623726" y="559148"/>
                    <a:pt x="7620301" y="681119"/>
                    <a:pt x="7620301" y="762661"/>
                  </a:cubicBezTo>
                  <a:cubicBezTo>
                    <a:pt x="7620301" y="837351"/>
                    <a:pt x="7623898" y="949557"/>
                    <a:pt x="7631093" y="1099280"/>
                  </a:cubicBezTo>
                  <a:cubicBezTo>
                    <a:pt x="7638288" y="1249002"/>
                    <a:pt x="7641885" y="1361209"/>
                    <a:pt x="7641885" y="1435899"/>
                  </a:cubicBezTo>
                  <a:cubicBezTo>
                    <a:pt x="7641885" y="1455770"/>
                    <a:pt x="7630579" y="1465706"/>
                    <a:pt x="7607966" y="1465706"/>
                  </a:cubicBezTo>
                  <a:cubicBezTo>
                    <a:pt x="7581242" y="1465706"/>
                    <a:pt x="7540985" y="1464336"/>
                    <a:pt x="7487195" y="1461595"/>
                  </a:cubicBezTo>
                  <a:cubicBezTo>
                    <a:pt x="7433404" y="1458854"/>
                    <a:pt x="7392805" y="1457483"/>
                    <a:pt x="7365395" y="1457483"/>
                  </a:cubicBezTo>
                  <a:cubicBezTo>
                    <a:pt x="7338671" y="1457483"/>
                    <a:pt x="7298071" y="1458854"/>
                    <a:pt x="7243596" y="1461595"/>
                  </a:cubicBezTo>
                  <a:cubicBezTo>
                    <a:pt x="7189120" y="1464336"/>
                    <a:pt x="7148520" y="1465706"/>
                    <a:pt x="7121796" y="1465706"/>
                  </a:cubicBezTo>
                  <a:cubicBezTo>
                    <a:pt x="7100554" y="1465706"/>
                    <a:pt x="7089933" y="1453029"/>
                    <a:pt x="7089933" y="1427676"/>
                  </a:cubicBezTo>
                  <a:cubicBezTo>
                    <a:pt x="7089933" y="1381766"/>
                    <a:pt x="7091989" y="1312386"/>
                    <a:pt x="7096100" y="1219538"/>
                  </a:cubicBezTo>
                  <a:cubicBezTo>
                    <a:pt x="7100211" y="1126689"/>
                    <a:pt x="7102267" y="1057309"/>
                    <a:pt x="7102267" y="1011399"/>
                  </a:cubicBezTo>
                  <a:cubicBezTo>
                    <a:pt x="7102267" y="991527"/>
                    <a:pt x="7100211" y="981592"/>
                    <a:pt x="7096100" y="981592"/>
                  </a:cubicBezTo>
                  <a:cubicBezTo>
                    <a:pt x="7083080" y="981592"/>
                    <a:pt x="7039397" y="1067930"/>
                    <a:pt x="6965050" y="1240608"/>
                  </a:cubicBezTo>
                  <a:cubicBezTo>
                    <a:pt x="6890703" y="1413286"/>
                    <a:pt x="6846676" y="1499625"/>
                    <a:pt x="6832972" y="1499625"/>
                  </a:cubicBezTo>
                  <a:cubicBezTo>
                    <a:pt x="6813785" y="1499625"/>
                    <a:pt x="6768560" y="1413286"/>
                    <a:pt x="6697296" y="1240608"/>
                  </a:cubicBezTo>
                  <a:cubicBezTo>
                    <a:pt x="6626033" y="1067930"/>
                    <a:pt x="6583548" y="981592"/>
                    <a:pt x="6569844" y="981592"/>
                  </a:cubicBezTo>
                  <a:cubicBezTo>
                    <a:pt x="6565732" y="981592"/>
                    <a:pt x="6563677" y="991527"/>
                    <a:pt x="6563677" y="1011399"/>
                  </a:cubicBezTo>
                  <a:cubicBezTo>
                    <a:pt x="6563677" y="1057309"/>
                    <a:pt x="6565732" y="1126689"/>
                    <a:pt x="6569844" y="1219538"/>
                  </a:cubicBezTo>
                  <a:cubicBezTo>
                    <a:pt x="6573955" y="1312386"/>
                    <a:pt x="6576011" y="1381766"/>
                    <a:pt x="6576011" y="1427676"/>
                  </a:cubicBezTo>
                  <a:cubicBezTo>
                    <a:pt x="6576011" y="1453029"/>
                    <a:pt x="6565732" y="1465706"/>
                    <a:pt x="6545175" y="1465706"/>
                  </a:cubicBezTo>
                  <a:cubicBezTo>
                    <a:pt x="6517766" y="1465706"/>
                    <a:pt x="6476995" y="1464336"/>
                    <a:pt x="6422862" y="1461595"/>
                  </a:cubicBezTo>
                  <a:cubicBezTo>
                    <a:pt x="6368729" y="1458854"/>
                    <a:pt x="6327958" y="1457483"/>
                    <a:pt x="6300549" y="1457483"/>
                  </a:cubicBezTo>
                  <a:cubicBezTo>
                    <a:pt x="6273825" y="1457483"/>
                    <a:pt x="6233567" y="1458854"/>
                    <a:pt x="6179777" y="1461595"/>
                  </a:cubicBezTo>
                  <a:cubicBezTo>
                    <a:pt x="6125986" y="1464336"/>
                    <a:pt x="6085729" y="1465706"/>
                    <a:pt x="6059005" y="1465706"/>
                  </a:cubicBezTo>
                  <a:cubicBezTo>
                    <a:pt x="6036393" y="1465706"/>
                    <a:pt x="6025086" y="1455770"/>
                    <a:pt x="6025086" y="1435899"/>
                  </a:cubicBezTo>
                  <a:cubicBezTo>
                    <a:pt x="6025086" y="1361209"/>
                    <a:pt x="6028512" y="1249002"/>
                    <a:pt x="6035365" y="1099280"/>
                  </a:cubicBezTo>
                  <a:cubicBezTo>
                    <a:pt x="6042217" y="949557"/>
                    <a:pt x="6045643" y="837351"/>
                    <a:pt x="6045643" y="762661"/>
                  </a:cubicBezTo>
                  <a:cubicBezTo>
                    <a:pt x="6045643" y="683174"/>
                    <a:pt x="6042388" y="563773"/>
                    <a:pt x="6035879" y="404457"/>
                  </a:cubicBezTo>
                  <a:cubicBezTo>
                    <a:pt x="6029369" y="245141"/>
                    <a:pt x="6026114" y="125740"/>
                    <a:pt x="6026114" y="46253"/>
                  </a:cubicBezTo>
                  <a:cubicBezTo>
                    <a:pt x="6026114" y="31178"/>
                    <a:pt x="6041532" y="23640"/>
                    <a:pt x="6072367" y="23640"/>
                  </a:cubicBezTo>
                  <a:cubicBezTo>
                    <a:pt x="6094980" y="23640"/>
                    <a:pt x="6128899" y="22612"/>
                    <a:pt x="6174124" y="20557"/>
                  </a:cubicBezTo>
                  <a:cubicBezTo>
                    <a:pt x="6219349" y="18501"/>
                    <a:pt x="6253268" y="17473"/>
                    <a:pt x="6275880" y="17473"/>
                  </a:cubicBezTo>
                  <a:cubicBezTo>
                    <a:pt x="6301234" y="17473"/>
                    <a:pt x="6339949" y="14561"/>
                    <a:pt x="6392027" y="8737"/>
                  </a:cubicBezTo>
                  <a:cubicBezTo>
                    <a:pt x="6444104" y="2912"/>
                    <a:pt x="6482819" y="0"/>
                    <a:pt x="6508173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>
              <a:defPPr>
                <a:defRPr lang="en-US"/>
              </a:defPPr>
              <a:lvl1pPr>
                <a:defRPr>
                  <a:ln w="28575" cmpd="dbl">
                    <a:solidFill>
                      <a:schemeClr val="accent1">
                        <a:alpha val="50000"/>
                      </a:schemeClr>
                    </a:solidFill>
                  </a:ln>
                  <a:pattFill prst="wdUpDiag">
                    <a:fgClr>
                      <a:schemeClr val="accent1"/>
                    </a:fgClr>
                    <a:bgClr>
                      <a:schemeClr val="bg1"/>
                    </a:bgClr>
                  </a:pattFill>
                  <a:latin typeface="Berlin Sans FB" panose="020E0602020502020306" pitchFamily="34" charset="0"/>
                </a:defRPr>
              </a:lvl1pPr>
            </a:lstStyle>
            <a:p>
              <a:endParaRPr lang="zh-TW" altLang="en-US" dirty="0"/>
            </a:p>
          </p:txBody>
        </p:sp>
      </p:grpSp>
      <p:sp>
        <p:nvSpPr>
          <p:cNvPr id="35" name="文字方塊 34">
            <a:extLst>
              <a:ext uri="{FF2B5EF4-FFF2-40B4-BE49-F238E27FC236}">
                <a16:creationId xmlns:a16="http://schemas.microsoft.com/office/drawing/2014/main" id="{C6495782-D7D1-B09A-CC50-A67FE914411F}"/>
              </a:ext>
            </a:extLst>
          </p:cNvPr>
          <p:cNvSpPr txBox="1"/>
          <p:nvPr/>
        </p:nvSpPr>
        <p:spPr>
          <a:xfrm>
            <a:off x="10792128" y="3446347"/>
            <a:ext cx="7641885" cy="1499625"/>
          </a:xfrm>
          <a:custGeom>
            <a:avLst/>
            <a:gdLst/>
            <a:ahLst/>
            <a:cxnLst/>
            <a:rect l="l" t="t" r="r" b="b"/>
            <a:pathLst>
              <a:path w="7641885" h="1499625">
                <a:moveTo>
                  <a:pt x="3740161" y="652681"/>
                </a:moveTo>
                <a:cubicBezTo>
                  <a:pt x="3679860" y="696536"/>
                  <a:pt x="3649711" y="741761"/>
                  <a:pt x="3649711" y="788357"/>
                </a:cubicBezTo>
                <a:cubicBezTo>
                  <a:pt x="3649711" y="812340"/>
                  <a:pt x="3658790" y="833411"/>
                  <a:pt x="3676949" y="851569"/>
                </a:cubicBezTo>
                <a:cubicBezTo>
                  <a:pt x="3695107" y="869728"/>
                  <a:pt x="3716178" y="878807"/>
                  <a:pt x="3740161" y="878807"/>
                </a:cubicBezTo>
                <a:cubicBezTo>
                  <a:pt x="3764829" y="878807"/>
                  <a:pt x="3786071" y="869728"/>
                  <a:pt x="3803887" y="851569"/>
                </a:cubicBezTo>
                <a:cubicBezTo>
                  <a:pt x="3821703" y="833411"/>
                  <a:pt x="3830611" y="812340"/>
                  <a:pt x="3830611" y="788357"/>
                </a:cubicBezTo>
                <a:cubicBezTo>
                  <a:pt x="3830611" y="734224"/>
                  <a:pt x="3800461" y="688999"/>
                  <a:pt x="3740161" y="652681"/>
                </a:cubicBezTo>
                <a:close/>
                <a:moveTo>
                  <a:pt x="603492" y="455335"/>
                </a:moveTo>
                <a:cubicBezTo>
                  <a:pt x="575397" y="455335"/>
                  <a:pt x="561350" y="505700"/>
                  <a:pt x="561350" y="606428"/>
                </a:cubicBezTo>
                <a:cubicBezTo>
                  <a:pt x="561350" y="622189"/>
                  <a:pt x="562035" y="645487"/>
                  <a:pt x="563406" y="676322"/>
                </a:cubicBezTo>
                <a:cubicBezTo>
                  <a:pt x="564776" y="707157"/>
                  <a:pt x="565462" y="730455"/>
                  <a:pt x="565462" y="746215"/>
                </a:cubicBezTo>
                <a:cubicBezTo>
                  <a:pt x="565462" y="757179"/>
                  <a:pt x="575740" y="762661"/>
                  <a:pt x="596297" y="762661"/>
                </a:cubicBezTo>
                <a:cubicBezTo>
                  <a:pt x="699081" y="762661"/>
                  <a:pt x="750474" y="710583"/>
                  <a:pt x="750474" y="606428"/>
                </a:cubicBezTo>
                <a:cubicBezTo>
                  <a:pt x="750474" y="505700"/>
                  <a:pt x="701480" y="455335"/>
                  <a:pt x="603492" y="455335"/>
                </a:cubicBezTo>
                <a:close/>
                <a:moveTo>
                  <a:pt x="5181180" y="425527"/>
                </a:moveTo>
                <a:cubicBezTo>
                  <a:pt x="5153085" y="425527"/>
                  <a:pt x="5139038" y="468355"/>
                  <a:pt x="5139038" y="554008"/>
                </a:cubicBezTo>
                <a:cubicBezTo>
                  <a:pt x="5139038" y="564287"/>
                  <a:pt x="5139723" y="579705"/>
                  <a:pt x="5141094" y="600261"/>
                </a:cubicBezTo>
                <a:cubicBezTo>
                  <a:pt x="5142465" y="620818"/>
                  <a:pt x="5143149" y="636236"/>
                  <a:pt x="5143149" y="646514"/>
                </a:cubicBezTo>
                <a:cubicBezTo>
                  <a:pt x="5143149" y="656793"/>
                  <a:pt x="5157196" y="661932"/>
                  <a:pt x="5185291" y="661932"/>
                </a:cubicBezTo>
                <a:cubicBezTo>
                  <a:pt x="5296298" y="661932"/>
                  <a:pt x="5351802" y="621846"/>
                  <a:pt x="5351802" y="541674"/>
                </a:cubicBezTo>
                <a:cubicBezTo>
                  <a:pt x="5351802" y="464243"/>
                  <a:pt x="5294927" y="425527"/>
                  <a:pt x="5181180" y="425527"/>
                </a:cubicBezTo>
                <a:close/>
                <a:moveTo>
                  <a:pt x="24815" y="23640"/>
                </a:moveTo>
                <a:cubicBezTo>
                  <a:pt x="67300" y="23640"/>
                  <a:pt x="131026" y="25011"/>
                  <a:pt x="215995" y="27752"/>
                </a:cubicBezTo>
                <a:cubicBezTo>
                  <a:pt x="300963" y="30492"/>
                  <a:pt x="364689" y="31863"/>
                  <a:pt x="407174" y="31863"/>
                </a:cubicBezTo>
                <a:cubicBezTo>
                  <a:pt x="443491" y="31863"/>
                  <a:pt x="497966" y="30492"/>
                  <a:pt x="570601" y="27752"/>
                </a:cubicBezTo>
                <a:cubicBezTo>
                  <a:pt x="643235" y="25011"/>
                  <a:pt x="697711" y="23640"/>
                  <a:pt x="734028" y="23640"/>
                </a:cubicBezTo>
                <a:cubicBezTo>
                  <a:pt x="903965" y="23640"/>
                  <a:pt x="1042210" y="75889"/>
                  <a:pt x="1148763" y="180387"/>
                </a:cubicBezTo>
                <a:cubicBezTo>
                  <a:pt x="1255316" y="284884"/>
                  <a:pt x="1308593" y="422101"/>
                  <a:pt x="1308593" y="592039"/>
                </a:cubicBezTo>
                <a:cubicBezTo>
                  <a:pt x="1308593" y="775680"/>
                  <a:pt x="1260969" y="919578"/>
                  <a:pt x="1165723" y="1023733"/>
                </a:cubicBezTo>
                <a:cubicBezTo>
                  <a:pt x="1067049" y="1132000"/>
                  <a:pt x="927263" y="1186133"/>
                  <a:pt x="746362" y="1186133"/>
                </a:cubicBezTo>
                <a:cubicBezTo>
                  <a:pt x="732658" y="1186133"/>
                  <a:pt x="712272" y="1184933"/>
                  <a:pt x="685205" y="1182535"/>
                </a:cubicBezTo>
                <a:cubicBezTo>
                  <a:pt x="658139" y="1180137"/>
                  <a:pt x="637753" y="1178938"/>
                  <a:pt x="624049" y="1178938"/>
                </a:cubicBezTo>
                <a:cubicBezTo>
                  <a:pt x="587732" y="1178938"/>
                  <a:pt x="569573" y="1189559"/>
                  <a:pt x="569573" y="1210801"/>
                </a:cubicBezTo>
                <a:cubicBezTo>
                  <a:pt x="569573" y="1237525"/>
                  <a:pt x="572656" y="1277439"/>
                  <a:pt x="578823" y="1330545"/>
                </a:cubicBezTo>
                <a:cubicBezTo>
                  <a:pt x="584991" y="1383650"/>
                  <a:pt x="588074" y="1423222"/>
                  <a:pt x="588074" y="1449261"/>
                </a:cubicBezTo>
                <a:cubicBezTo>
                  <a:pt x="588074" y="1465021"/>
                  <a:pt x="581222" y="1472901"/>
                  <a:pt x="567517" y="1472901"/>
                </a:cubicBezTo>
                <a:cubicBezTo>
                  <a:pt x="562721" y="1472901"/>
                  <a:pt x="554155" y="1471873"/>
                  <a:pt x="541821" y="1469818"/>
                </a:cubicBezTo>
                <a:cubicBezTo>
                  <a:pt x="482206" y="1461595"/>
                  <a:pt x="393126" y="1457483"/>
                  <a:pt x="274582" y="1457483"/>
                </a:cubicBezTo>
                <a:cubicBezTo>
                  <a:pt x="248543" y="1457483"/>
                  <a:pt x="209314" y="1458854"/>
                  <a:pt x="156893" y="1461595"/>
                </a:cubicBezTo>
                <a:cubicBezTo>
                  <a:pt x="104473" y="1464336"/>
                  <a:pt x="65244" y="1465706"/>
                  <a:pt x="39205" y="1465706"/>
                </a:cubicBezTo>
                <a:cubicBezTo>
                  <a:pt x="16593" y="1465706"/>
                  <a:pt x="5286" y="1455770"/>
                  <a:pt x="5286" y="1435899"/>
                </a:cubicBezTo>
                <a:cubicBezTo>
                  <a:pt x="5286" y="1359153"/>
                  <a:pt x="9398" y="1243863"/>
                  <a:pt x="17621" y="1090029"/>
                </a:cubicBezTo>
                <a:cubicBezTo>
                  <a:pt x="25843" y="936195"/>
                  <a:pt x="29955" y="820905"/>
                  <a:pt x="29955" y="744160"/>
                </a:cubicBezTo>
                <a:cubicBezTo>
                  <a:pt x="29955" y="548184"/>
                  <a:pt x="20361" y="320687"/>
                  <a:pt x="1175" y="61671"/>
                </a:cubicBezTo>
                <a:lnTo>
                  <a:pt x="147" y="47281"/>
                </a:lnTo>
                <a:cubicBezTo>
                  <a:pt x="-1223" y="31520"/>
                  <a:pt x="6999" y="23640"/>
                  <a:pt x="24815" y="23640"/>
                </a:cubicBezTo>
                <a:close/>
                <a:moveTo>
                  <a:pt x="1995240" y="22612"/>
                </a:moveTo>
                <a:cubicBezTo>
                  <a:pt x="2006203" y="22612"/>
                  <a:pt x="2011685" y="29465"/>
                  <a:pt x="2011685" y="43169"/>
                </a:cubicBezTo>
                <a:cubicBezTo>
                  <a:pt x="2011685" y="89765"/>
                  <a:pt x="2006717" y="159830"/>
                  <a:pt x="1996781" y="253363"/>
                </a:cubicBezTo>
                <a:cubicBezTo>
                  <a:pt x="1986845" y="346897"/>
                  <a:pt x="1981878" y="416962"/>
                  <a:pt x="1981878" y="463558"/>
                </a:cubicBezTo>
                <a:cubicBezTo>
                  <a:pt x="1981878" y="475207"/>
                  <a:pt x="1988044" y="482402"/>
                  <a:pt x="2000379" y="485143"/>
                </a:cubicBezTo>
                <a:cubicBezTo>
                  <a:pt x="2028473" y="490625"/>
                  <a:pt x="2083292" y="493366"/>
                  <a:pt x="2164834" y="493366"/>
                </a:cubicBezTo>
                <a:cubicBezTo>
                  <a:pt x="2240894" y="493366"/>
                  <a:pt x="2291944" y="490625"/>
                  <a:pt x="2317982" y="485143"/>
                </a:cubicBezTo>
                <a:cubicBezTo>
                  <a:pt x="2335113" y="481031"/>
                  <a:pt x="2343679" y="467669"/>
                  <a:pt x="2343679" y="445056"/>
                </a:cubicBezTo>
                <a:cubicBezTo>
                  <a:pt x="2343679" y="401887"/>
                  <a:pt x="2340767" y="336961"/>
                  <a:pt x="2334942" y="250280"/>
                </a:cubicBezTo>
                <a:cubicBezTo>
                  <a:pt x="2329118" y="163598"/>
                  <a:pt x="2326205" y="98673"/>
                  <a:pt x="2326205" y="55503"/>
                </a:cubicBezTo>
                <a:cubicBezTo>
                  <a:pt x="2326205" y="33576"/>
                  <a:pt x="2331687" y="22612"/>
                  <a:pt x="2342651" y="22612"/>
                </a:cubicBezTo>
                <a:cubicBezTo>
                  <a:pt x="2371430" y="22612"/>
                  <a:pt x="2415285" y="24154"/>
                  <a:pt x="2474215" y="27238"/>
                </a:cubicBezTo>
                <a:cubicBezTo>
                  <a:pt x="2533145" y="30321"/>
                  <a:pt x="2577342" y="31863"/>
                  <a:pt x="2606807" y="31863"/>
                </a:cubicBezTo>
                <a:cubicBezTo>
                  <a:pt x="2635586" y="31863"/>
                  <a:pt x="2678756" y="30492"/>
                  <a:pt x="2736315" y="27752"/>
                </a:cubicBezTo>
                <a:cubicBezTo>
                  <a:pt x="2793875" y="25011"/>
                  <a:pt x="2836701" y="23640"/>
                  <a:pt x="2864796" y="23640"/>
                </a:cubicBezTo>
                <a:cubicBezTo>
                  <a:pt x="2882612" y="23640"/>
                  <a:pt x="2891520" y="31863"/>
                  <a:pt x="2891520" y="48309"/>
                </a:cubicBezTo>
                <a:cubicBezTo>
                  <a:pt x="2891520" y="127795"/>
                  <a:pt x="2888265" y="246854"/>
                  <a:pt x="2881756" y="405484"/>
                </a:cubicBezTo>
                <a:cubicBezTo>
                  <a:pt x="2875246" y="564115"/>
                  <a:pt x="2871991" y="683174"/>
                  <a:pt x="2871991" y="762661"/>
                </a:cubicBezTo>
                <a:cubicBezTo>
                  <a:pt x="2871991" y="837351"/>
                  <a:pt x="2875417" y="949557"/>
                  <a:pt x="2882269" y="1099280"/>
                </a:cubicBezTo>
                <a:cubicBezTo>
                  <a:pt x="2889121" y="1249002"/>
                  <a:pt x="2892547" y="1361209"/>
                  <a:pt x="2892547" y="1435899"/>
                </a:cubicBezTo>
                <a:cubicBezTo>
                  <a:pt x="2892547" y="1456456"/>
                  <a:pt x="2882612" y="1466734"/>
                  <a:pt x="2862740" y="1466734"/>
                </a:cubicBezTo>
                <a:cubicBezTo>
                  <a:pt x="2833961" y="1466734"/>
                  <a:pt x="2791134" y="1465192"/>
                  <a:pt x="2734260" y="1462109"/>
                </a:cubicBezTo>
                <a:cubicBezTo>
                  <a:pt x="2677385" y="1459025"/>
                  <a:pt x="2634902" y="1457483"/>
                  <a:pt x="2606807" y="1457483"/>
                </a:cubicBezTo>
                <a:cubicBezTo>
                  <a:pt x="2577342" y="1457483"/>
                  <a:pt x="2533659" y="1458854"/>
                  <a:pt x="2475757" y="1461595"/>
                </a:cubicBezTo>
                <a:cubicBezTo>
                  <a:pt x="2417855" y="1464336"/>
                  <a:pt x="2374514" y="1465706"/>
                  <a:pt x="2345734" y="1465706"/>
                </a:cubicBezTo>
                <a:cubicBezTo>
                  <a:pt x="2324492" y="1465706"/>
                  <a:pt x="2313871" y="1453029"/>
                  <a:pt x="2313871" y="1427676"/>
                </a:cubicBezTo>
                <a:cubicBezTo>
                  <a:pt x="2313871" y="1381766"/>
                  <a:pt x="2316955" y="1312386"/>
                  <a:pt x="2323122" y="1219538"/>
                </a:cubicBezTo>
                <a:cubicBezTo>
                  <a:pt x="2329288" y="1126689"/>
                  <a:pt x="2332372" y="1057309"/>
                  <a:pt x="2332372" y="1011399"/>
                </a:cubicBezTo>
                <a:cubicBezTo>
                  <a:pt x="2332372" y="983990"/>
                  <a:pt x="2324150" y="968572"/>
                  <a:pt x="2307704" y="965146"/>
                </a:cubicBezTo>
                <a:cubicBezTo>
                  <a:pt x="2281665" y="958979"/>
                  <a:pt x="2234042" y="955895"/>
                  <a:pt x="2164834" y="955895"/>
                </a:cubicBezTo>
                <a:cubicBezTo>
                  <a:pt x="2094940" y="955895"/>
                  <a:pt x="2046289" y="958979"/>
                  <a:pt x="2018880" y="965146"/>
                </a:cubicBezTo>
                <a:cubicBezTo>
                  <a:pt x="2002434" y="968572"/>
                  <a:pt x="1994212" y="983990"/>
                  <a:pt x="1994212" y="1011399"/>
                </a:cubicBezTo>
                <a:cubicBezTo>
                  <a:pt x="1994212" y="1057309"/>
                  <a:pt x="1996267" y="1126689"/>
                  <a:pt x="2000379" y="1219538"/>
                </a:cubicBezTo>
                <a:cubicBezTo>
                  <a:pt x="2004490" y="1312386"/>
                  <a:pt x="2006546" y="1381766"/>
                  <a:pt x="2006546" y="1427676"/>
                </a:cubicBezTo>
                <a:cubicBezTo>
                  <a:pt x="2006546" y="1453029"/>
                  <a:pt x="1995925" y="1465706"/>
                  <a:pt x="1974683" y="1465706"/>
                </a:cubicBezTo>
                <a:cubicBezTo>
                  <a:pt x="1945218" y="1465706"/>
                  <a:pt x="1901020" y="1464336"/>
                  <a:pt x="1842091" y="1461595"/>
                </a:cubicBezTo>
                <a:cubicBezTo>
                  <a:pt x="1783161" y="1458854"/>
                  <a:pt x="1738964" y="1457483"/>
                  <a:pt x="1709499" y="1457483"/>
                </a:cubicBezTo>
                <a:cubicBezTo>
                  <a:pt x="1682775" y="1457483"/>
                  <a:pt x="1642518" y="1458854"/>
                  <a:pt x="1588727" y="1461595"/>
                </a:cubicBezTo>
                <a:cubicBezTo>
                  <a:pt x="1534937" y="1464336"/>
                  <a:pt x="1494679" y="1465706"/>
                  <a:pt x="1467955" y="1465706"/>
                </a:cubicBezTo>
                <a:cubicBezTo>
                  <a:pt x="1445343" y="1465706"/>
                  <a:pt x="1434037" y="1455770"/>
                  <a:pt x="1434037" y="1435899"/>
                </a:cubicBezTo>
                <a:cubicBezTo>
                  <a:pt x="1434037" y="1361209"/>
                  <a:pt x="1437463" y="1249002"/>
                  <a:pt x="1444315" y="1099280"/>
                </a:cubicBezTo>
                <a:cubicBezTo>
                  <a:pt x="1451167" y="949557"/>
                  <a:pt x="1454594" y="837351"/>
                  <a:pt x="1454594" y="762661"/>
                </a:cubicBezTo>
                <a:cubicBezTo>
                  <a:pt x="1454594" y="683174"/>
                  <a:pt x="1451338" y="563773"/>
                  <a:pt x="1444829" y="404457"/>
                </a:cubicBezTo>
                <a:cubicBezTo>
                  <a:pt x="1438319" y="245141"/>
                  <a:pt x="1435064" y="125740"/>
                  <a:pt x="1435064" y="46253"/>
                </a:cubicBezTo>
                <a:cubicBezTo>
                  <a:pt x="1435064" y="31178"/>
                  <a:pt x="1443287" y="23640"/>
                  <a:pt x="1459733" y="23640"/>
                </a:cubicBezTo>
                <a:cubicBezTo>
                  <a:pt x="1488512" y="23640"/>
                  <a:pt x="1531853" y="25011"/>
                  <a:pt x="1589755" y="27752"/>
                </a:cubicBezTo>
                <a:cubicBezTo>
                  <a:pt x="1647657" y="30492"/>
                  <a:pt x="1690998" y="31863"/>
                  <a:pt x="1719777" y="31863"/>
                </a:cubicBezTo>
                <a:cubicBezTo>
                  <a:pt x="1750613" y="31863"/>
                  <a:pt x="1796523" y="30321"/>
                  <a:pt x="1857508" y="27238"/>
                </a:cubicBezTo>
                <a:cubicBezTo>
                  <a:pt x="1918494" y="24154"/>
                  <a:pt x="1964404" y="22612"/>
                  <a:pt x="1995240" y="22612"/>
                </a:cubicBezTo>
                <a:close/>
                <a:moveTo>
                  <a:pt x="5327133" y="17473"/>
                </a:moveTo>
                <a:cubicBezTo>
                  <a:pt x="5487477" y="17473"/>
                  <a:pt x="5619726" y="51392"/>
                  <a:pt x="5723881" y="119230"/>
                </a:cubicBezTo>
                <a:cubicBezTo>
                  <a:pt x="5845167" y="199402"/>
                  <a:pt x="5905810" y="315548"/>
                  <a:pt x="5905810" y="467669"/>
                </a:cubicBezTo>
                <a:cubicBezTo>
                  <a:pt x="5905810" y="566343"/>
                  <a:pt x="5891249" y="645829"/>
                  <a:pt x="5862126" y="706129"/>
                </a:cubicBezTo>
                <a:cubicBezTo>
                  <a:pt x="5833004" y="766430"/>
                  <a:pt x="5780070" y="823989"/>
                  <a:pt x="5703324" y="878807"/>
                </a:cubicBezTo>
                <a:cubicBezTo>
                  <a:pt x="5686879" y="890456"/>
                  <a:pt x="5678656" y="901762"/>
                  <a:pt x="5678656" y="912726"/>
                </a:cubicBezTo>
                <a:cubicBezTo>
                  <a:pt x="5678656" y="920949"/>
                  <a:pt x="5721141" y="1011399"/>
                  <a:pt x="5806109" y="1184077"/>
                </a:cubicBezTo>
                <a:cubicBezTo>
                  <a:pt x="5891077" y="1356755"/>
                  <a:pt x="5933562" y="1446862"/>
                  <a:pt x="5933562" y="1454400"/>
                </a:cubicBezTo>
                <a:cubicBezTo>
                  <a:pt x="5933562" y="1461937"/>
                  <a:pt x="5924311" y="1465706"/>
                  <a:pt x="5905810" y="1465706"/>
                </a:cubicBezTo>
                <a:cubicBezTo>
                  <a:pt x="5875659" y="1465706"/>
                  <a:pt x="5830948" y="1464336"/>
                  <a:pt x="5771676" y="1461595"/>
                </a:cubicBezTo>
                <a:cubicBezTo>
                  <a:pt x="5712404" y="1458854"/>
                  <a:pt x="5668035" y="1457483"/>
                  <a:pt x="5638570" y="1457483"/>
                </a:cubicBezTo>
                <a:cubicBezTo>
                  <a:pt x="5609791" y="1457483"/>
                  <a:pt x="5567135" y="1458854"/>
                  <a:pt x="5510604" y="1461595"/>
                </a:cubicBezTo>
                <a:cubicBezTo>
                  <a:pt x="5454072" y="1464336"/>
                  <a:pt x="5411760" y="1465706"/>
                  <a:pt x="5383665" y="1465706"/>
                </a:cubicBezTo>
                <a:cubicBezTo>
                  <a:pt x="5360368" y="1465706"/>
                  <a:pt x="5344950" y="1457141"/>
                  <a:pt x="5337412" y="1440010"/>
                </a:cubicBezTo>
                <a:cubicBezTo>
                  <a:pt x="5325078" y="1409175"/>
                  <a:pt x="5307261" y="1362579"/>
                  <a:pt x="5283964" y="1300223"/>
                </a:cubicBezTo>
                <a:cubicBezTo>
                  <a:pt x="5261351" y="1244034"/>
                  <a:pt x="5229145" y="1158723"/>
                  <a:pt x="5187347" y="1044290"/>
                </a:cubicBezTo>
                <a:cubicBezTo>
                  <a:pt x="5177753" y="1014825"/>
                  <a:pt x="5168845" y="1000093"/>
                  <a:pt x="5160623" y="1000093"/>
                </a:cubicBezTo>
                <a:cubicBezTo>
                  <a:pt x="5154456" y="1000093"/>
                  <a:pt x="5151372" y="1011399"/>
                  <a:pt x="5151372" y="1034012"/>
                </a:cubicBezTo>
                <a:cubicBezTo>
                  <a:pt x="5151372" y="1080607"/>
                  <a:pt x="5155997" y="1150501"/>
                  <a:pt x="5165248" y="1243692"/>
                </a:cubicBezTo>
                <a:cubicBezTo>
                  <a:pt x="5174499" y="1336883"/>
                  <a:pt x="5179124" y="1405406"/>
                  <a:pt x="5179124" y="1449261"/>
                </a:cubicBezTo>
                <a:cubicBezTo>
                  <a:pt x="5179124" y="1465021"/>
                  <a:pt x="5172272" y="1472901"/>
                  <a:pt x="5158567" y="1472901"/>
                </a:cubicBezTo>
                <a:cubicBezTo>
                  <a:pt x="5153771" y="1472901"/>
                  <a:pt x="5145205" y="1471873"/>
                  <a:pt x="5132871" y="1469818"/>
                </a:cubicBezTo>
                <a:cubicBezTo>
                  <a:pt x="5073941" y="1461595"/>
                  <a:pt x="4984861" y="1457483"/>
                  <a:pt x="4865631" y="1457483"/>
                </a:cubicBezTo>
                <a:cubicBezTo>
                  <a:pt x="4839592" y="1457483"/>
                  <a:pt x="4800363" y="1458854"/>
                  <a:pt x="4747943" y="1461595"/>
                </a:cubicBezTo>
                <a:cubicBezTo>
                  <a:pt x="4695524" y="1464336"/>
                  <a:pt x="4656294" y="1465706"/>
                  <a:pt x="4630255" y="1465706"/>
                </a:cubicBezTo>
                <a:cubicBezTo>
                  <a:pt x="4607643" y="1465706"/>
                  <a:pt x="4596337" y="1455770"/>
                  <a:pt x="4596337" y="1435899"/>
                </a:cubicBezTo>
                <a:cubicBezTo>
                  <a:pt x="4596337" y="1359153"/>
                  <a:pt x="4600448" y="1243863"/>
                  <a:pt x="4608671" y="1090029"/>
                </a:cubicBezTo>
                <a:cubicBezTo>
                  <a:pt x="4616893" y="936195"/>
                  <a:pt x="4621005" y="820905"/>
                  <a:pt x="4621005" y="744160"/>
                </a:cubicBezTo>
                <a:cubicBezTo>
                  <a:pt x="4621005" y="548184"/>
                  <a:pt x="4611411" y="320687"/>
                  <a:pt x="4592225" y="61671"/>
                </a:cubicBezTo>
                <a:lnTo>
                  <a:pt x="4591197" y="47281"/>
                </a:lnTo>
                <a:cubicBezTo>
                  <a:pt x="4589827" y="33576"/>
                  <a:pt x="4596337" y="25696"/>
                  <a:pt x="4610726" y="23640"/>
                </a:cubicBezTo>
                <a:cubicBezTo>
                  <a:pt x="4609356" y="23640"/>
                  <a:pt x="4622375" y="23640"/>
                  <a:pt x="4649784" y="23640"/>
                </a:cubicBezTo>
                <a:cubicBezTo>
                  <a:pt x="4724474" y="23640"/>
                  <a:pt x="4837195" y="22612"/>
                  <a:pt x="4987945" y="20557"/>
                </a:cubicBezTo>
                <a:cubicBezTo>
                  <a:pt x="5138695" y="18501"/>
                  <a:pt x="5251758" y="17473"/>
                  <a:pt x="5327133" y="17473"/>
                </a:cubicBezTo>
                <a:close/>
                <a:moveTo>
                  <a:pt x="3513007" y="1028"/>
                </a:moveTo>
                <a:cubicBezTo>
                  <a:pt x="3536990" y="1028"/>
                  <a:pt x="3572451" y="4111"/>
                  <a:pt x="3619389" y="10278"/>
                </a:cubicBezTo>
                <a:cubicBezTo>
                  <a:pt x="3666327" y="16445"/>
                  <a:pt x="3701788" y="19529"/>
                  <a:pt x="3725771" y="19529"/>
                </a:cubicBezTo>
                <a:cubicBezTo>
                  <a:pt x="3822388" y="19529"/>
                  <a:pt x="3889883" y="14732"/>
                  <a:pt x="3928256" y="5139"/>
                </a:cubicBezTo>
                <a:cubicBezTo>
                  <a:pt x="3936479" y="2398"/>
                  <a:pt x="3942303" y="1028"/>
                  <a:pt x="3945730" y="1028"/>
                </a:cubicBezTo>
                <a:cubicBezTo>
                  <a:pt x="3957378" y="1028"/>
                  <a:pt x="3971083" y="12677"/>
                  <a:pt x="3986843" y="35974"/>
                </a:cubicBezTo>
                <a:cubicBezTo>
                  <a:pt x="3993696" y="46253"/>
                  <a:pt x="4021790" y="107581"/>
                  <a:pt x="4071127" y="219959"/>
                </a:cubicBezTo>
                <a:cubicBezTo>
                  <a:pt x="4110185" y="306297"/>
                  <a:pt x="4165688" y="436834"/>
                  <a:pt x="4237638" y="611568"/>
                </a:cubicBezTo>
                <a:cubicBezTo>
                  <a:pt x="4271899" y="702703"/>
                  <a:pt x="4317981" y="840777"/>
                  <a:pt x="4375883" y="1025789"/>
                </a:cubicBezTo>
                <a:cubicBezTo>
                  <a:pt x="4433785" y="1210801"/>
                  <a:pt x="4479524" y="1348189"/>
                  <a:pt x="4513100" y="1437954"/>
                </a:cubicBezTo>
                <a:cubicBezTo>
                  <a:pt x="4515155" y="1444122"/>
                  <a:pt x="4516183" y="1448575"/>
                  <a:pt x="4516183" y="1451316"/>
                </a:cubicBezTo>
                <a:cubicBezTo>
                  <a:pt x="4516183" y="1460910"/>
                  <a:pt x="4502479" y="1465706"/>
                  <a:pt x="4475070" y="1465706"/>
                </a:cubicBezTo>
                <a:cubicBezTo>
                  <a:pt x="4445605" y="1465706"/>
                  <a:pt x="4401065" y="1464336"/>
                  <a:pt x="4341450" y="1461595"/>
                </a:cubicBezTo>
                <a:cubicBezTo>
                  <a:pt x="4281835" y="1458854"/>
                  <a:pt x="4237295" y="1457483"/>
                  <a:pt x="4207830" y="1457483"/>
                </a:cubicBezTo>
                <a:cubicBezTo>
                  <a:pt x="4178365" y="1457483"/>
                  <a:pt x="4134510" y="1458854"/>
                  <a:pt x="4076266" y="1461595"/>
                </a:cubicBezTo>
                <a:cubicBezTo>
                  <a:pt x="4018021" y="1464336"/>
                  <a:pt x="3974167" y="1465706"/>
                  <a:pt x="3944702" y="1465706"/>
                </a:cubicBezTo>
                <a:cubicBezTo>
                  <a:pt x="3926886" y="1465706"/>
                  <a:pt x="3916607" y="1455428"/>
                  <a:pt x="3913866" y="1434871"/>
                </a:cubicBezTo>
                <a:cubicBezTo>
                  <a:pt x="3913866" y="1435556"/>
                  <a:pt x="3913866" y="1418768"/>
                  <a:pt x="3913866" y="1384507"/>
                </a:cubicBezTo>
                <a:cubicBezTo>
                  <a:pt x="3913866" y="1357097"/>
                  <a:pt x="3900847" y="1343393"/>
                  <a:pt x="3874808" y="1343393"/>
                </a:cubicBezTo>
                <a:cubicBezTo>
                  <a:pt x="3715150" y="1343393"/>
                  <a:pt x="3621616" y="1347675"/>
                  <a:pt x="3594207" y="1356241"/>
                </a:cubicBezTo>
                <a:cubicBezTo>
                  <a:pt x="3566798" y="1364806"/>
                  <a:pt x="3550010" y="1386220"/>
                  <a:pt x="3543843" y="1420481"/>
                </a:cubicBezTo>
                <a:cubicBezTo>
                  <a:pt x="3538361" y="1450631"/>
                  <a:pt x="3527397" y="1465706"/>
                  <a:pt x="3510951" y="1465706"/>
                </a:cubicBezTo>
                <a:cubicBezTo>
                  <a:pt x="3482857" y="1465706"/>
                  <a:pt x="3440716" y="1464336"/>
                  <a:pt x="3384527" y="1461595"/>
                </a:cubicBezTo>
                <a:cubicBezTo>
                  <a:pt x="3328338" y="1458854"/>
                  <a:pt x="3286197" y="1457483"/>
                  <a:pt x="3258102" y="1457483"/>
                </a:cubicBezTo>
                <a:cubicBezTo>
                  <a:pt x="3230692" y="1457483"/>
                  <a:pt x="3189065" y="1458854"/>
                  <a:pt x="3133219" y="1461595"/>
                </a:cubicBezTo>
                <a:cubicBezTo>
                  <a:pt x="3077373" y="1464336"/>
                  <a:pt x="3035745" y="1465706"/>
                  <a:pt x="3008336" y="1465706"/>
                </a:cubicBezTo>
                <a:cubicBezTo>
                  <a:pt x="2988464" y="1465706"/>
                  <a:pt x="2978528" y="1457141"/>
                  <a:pt x="2978528" y="1440010"/>
                </a:cubicBezTo>
                <a:cubicBezTo>
                  <a:pt x="2978528" y="1419453"/>
                  <a:pt x="3140585" y="952127"/>
                  <a:pt x="3464699" y="38030"/>
                </a:cubicBezTo>
                <a:cubicBezTo>
                  <a:pt x="3470866" y="20899"/>
                  <a:pt x="3476348" y="10450"/>
                  <a:pt x="3481145" y="6681"/>
                </a:cubicBezTo>
                <a:cubicBezTo>
                  <a:pt x="3485941" y="2912"/>
                  <a:pt x="3496562" y="1028"/>
                  <a:pt x="3513007" y="1028"/>
                </a:cubicBezTo>
                <a:close/>
                <a:moveTo>
                  <a:pt x="6508173" y="0"/>
                </a:moveTo>
                <a:cubicBezTo>
                  <a:pt x="6514340" y="0"/>
                  <a:pt x="6526674" y="15075"/>
                  <a:pt x="6545175" y="45225"/>
                </a:cubicBezTo>
                <a:cubicBezTo>
                  <a:pt x="6619866" y="165826"/>
                  <a:pt x="6699694" y="305270"/>
                  <a:pt x="6784663" y="463558"/>
                </a:cubicBezTo>
                <a:cubicBezTo>
                  <a:pt x="6814813" y="519747"/>
                  <a:pt x="6832286" y="547841"/>
                  <a:pt x="6837083" y="547841"/>
                </a:cubicBezTo>
                <a:cubicBezTo>
                  <a:pt x="6847362" y="547841"/>
                  <a:pt x="6863807" y="521803"/>
                  <a:pt x="6886420" y="469725"/>
                </a:cubicBezTo>
                <a:cubicBezTo>
                  <a:pt x="6910403" y="413536"/>
                  <a:pt x="6946720" y="343985"/>
                  <a:pt x="6995371" y="261072"/>
                </a:cubicBezTo>
                <a:cubicBezTo>
                  <a:pt x="7065265" y="143898"/>
                  <a:pt x="7105351" y="76060"/>
                  <a:pt x="7115629" y="57559"/>
                </a:cubicBezTo>
                <a:cubicBezTo>
                  <a:pt x="7131389" y="28094"/>
                  <a:pt x="7145436" y="13362"/>
                  <a:pt x="7157771" y="13362"/>
                </a:cubicBezTo>
                <a:cubicBezTo>
                  <a:pt x="7183124" y="13362"/>
                  <a:pt x="7221839" y="14732"/>
                  <a:pt x="7273917" y="17473"/>
                </a:cubicBezTo>
                <a:cubicBezTo>
                  <a:pt x="7325995" y="20214"/>
                  <a:pt x="7365053" y="21585"/>
                  <a:pt x="7391091" y="21585"/>
                </a:cubicBezTo>
                <a:cubicBezTo>
                  <a:pt x="7416445" y="21585"/>
                  <a:pt x="7453961" y="19358"/>
                  <a:pt x="7503640" y="14904"/>
                </a:cubicBezTo>
                <a:cubicBezTo>
                  <a:pt x="7553319" y="10450"/>
                  <a:pt x="7590835" y="8223"/>
                  <a:pt x="7616189" y="8223"/>
                </a:cubicBezTo>
                <a:cubicBezTo>
                  <a:pt x="7632635" y="8223"/>
                  <a:pt x="7640857" y="16103"/>
                  <a:pt x="7640857" y="31863"/>
                </a:cubicBezTo>
                <a:cubicBezTo>
                  <a:pt x="7640857" y="112720"/>
                  <a:pt x="7637431" y="234348"/>
                  <a:pt x="7630579" y="396748"/>
                </a:cubicBezTo>
                <a:cubicBezTo>
                  <a:pt x="7623726" y="559148"/>
                  <a:pt x="7620301" y="681119"/>
                  <a:pt x="7620301" y="762661"/>
                </a:cubicBezTo>
                <a:cubicBezTo>
                  <a:pt x="7620301" y="837351"/>
                  <a:pt x="7623898" y="949557"/>
                  <a:pt x="7631093" y="1099280"/>
                </a:cubicBezTo>
                <a:cubicBezTo>
                  <a:pt x="7638288" y="1249002"/>
                  <a:pt x="7641885" y="1361209"/>
                  <a:pt x="7641885" y="1435899"/>
                </a:cubicBezTo>
                <a:cubicBezTo>
                  <a:pt x="7641885" y="1455770"/>
                  <a:pt x="7630579" y="1465706"/>
                  <a:pt x="7607966" y="1465706"/>
                </a:cubicBezTo>
                <a:cubicBezTo>
                  <a:pt x="7581242" y="1465706"/>
                  <a:pt x="7540985" y="1464336"/>
                  <a:pt x="7487195" y="1461595"/>
                </a:cubicBezTo>
                <a:cubicBezTo>
                  <a:pt x="7433404" y="1458854"/>
                  <a:pt x="7392805" y="1457483"/>
                  <a:pt x="7365395" y="1457483"/>
                </a:cubicBezTo>
                <a:cubicBezTo>
                  <a:pt x="7338671" y="1457483"/>
                  <a:pt x="7298071" y="1458854"/>
                  <a:pt x="7243596" y="1461595"/>
                </a:cubicBezTo>
                <a:cubicBezTo>
                  <a:pt x="7189120" y="1464336"/>
                  <a:pt x="7148520" y="1465706"/>
                  <a:pt x="7121796" y="1465706"/>
                </a:cubicBezTo>
                <a:cubicBezTo>
                  <a:pt x="7100554" y="1465706"/>
                  <a:pt x="7089933" y="1453029"/>
                  <a:pt x="7089933" y="1427676"/>
                </a:cubicBezTo>
                <a:cubicBezTo>
                  <a:pt x="7089933" y="1381766"/>
                  <a:pt x="7091989" y="1312386"/>
                  <a:pt x="7096100" y="1219538"/>
                </a:cubicBezTo>
                <a:cubicBezTo>
                  <a:pt x="7100211" y="1126689"/>
                  <a:pt x="7102267" y="1057309"/>
                  <a:pt x="7102267" y="1011399"/>
                </a:cubicBezTo>
                <a:cubicBezTo>
                  <a:pt x="7102267" y="991527"/>
                  <a:pt x="7100211" y="981592"/>
                  <a:pt x="7096100" y="981592"/>
                </a:cubicBezTo>
                <a:cubicBezTo>
                  <a:pt x="7083080" y="981592"/>
                  <a:pt x="7039397" y="1067930"/>
                  <a:pt x="6965050" y="1240608"/>
                </a:cubicBezTo>
                <a:cubicBezTo>
                  <a:pt x="6890703" y="1413286"/>
                  <a:pt x="6846676" y="1499625"/>
                  <a:pt x="6832972" y="1499625"/>
                </a:cubicBezTo>
                <a:cubicBezTo>
                  <a:pt x="6813785" y="1499625"/>
                  <a:pt x="6768560" y="1413286"/>
                  <a:pt x="6697296" y="1240608"/>
                </a:cubicBezTo>
                <a:cubicBezTo>
                  <a:pt x="6626033" y="1067930"/>
                  <a:pt x="6583548" y="981592"/>
                  <a:pt x="6569844" y="981592"/>
                </a:cubicBezTo>
                <a:cubicBezTo>
                  <a:pt x="6565732" y="981592"/>
                  <a:pt x="6563677" y="991527"/>
                  <a:pt x="6563677" y="1011399"/>
                </a:cubicBezTo>
                <a:cubicBezTo>
                  <a:pt x="6563677" y="1057309"/>
                  <a:pt x="6565732" y="1126689"/>
                  <a:pt x="6569844" y="1219538"/>
                </a:cubicBezTo>
                <a:cubicBezTo>
                  <a:pt x="6573955" y="1312386"/>
                  <a:pt x="6576011" y="1381766"/>
                  <a:pt x="6576011" y="1427676"/>
                </a:cubicBezTo>
                <a:cubicBezTo>
                  <a:pt x="6576011" y="1453029"/>
                  <a:pt x="6565732" y="1465706"/>
                  <a:pt x="6545175" y="1465706"/>
                </a:cubicBezTo>
                <a:cubicBezTo>
                  <a:pt x="6517766" y="1465706"/>
                  <a:pt x="6476995" y="1464336"/>
                  <a:pt x="6422862" y="1461595"/>
                </a:cubicBezTo>
                <a:cubicBezTo>
                  <a:pt x="6368729" y="1458854"/>
                  <a:pt x="6327958" y="1457483"/>
                  <a:pt x="6300549" y="1457483"/>
                </a:cubicBezTo>
                <a:cubicBezTo>
                  <a:pt x="6273825" y="1457483"/>
                  <a:pt x="6233567" y="1458854"/>
                  <a:pt x="6179777" y="1461595"/>
                </a:cubicBezTo>
                <a:cubicBezTo>
                  <a:pt x="6125986" y="1464336"/>
                  <a:pt x="6085729" y="1465706"/>
                  <a:pt x="6059005" y="1465706"/>
                </a:cubicBezTo>
                <a:cubicBezTo>
                  <a:pt x="6036393" y="1465706"/>
                  <a:pt x="6025086" y="1455770"/>
                  <a:pt x="6025086" y="1435899"/>
                </a:cubicBezTo>
                <a:cubicBezTo>
                  <a:pt x="6025086" y="1361209"/>
                  <a:pt x="6028512" y="1249002"/>
                  <a:pt x="6035365" y="1099280"/>
                </a:cubicBezTo>
                <a:cubicBezTo>
                  <a:pt x="6042217" y="949557"/>
                  <a:pt x="6045643" y="837351"/>
                  <a:pt x="6045643" y="762661"/>
                </a:cubicBezTo>
                <a:cubicBezTo>
                  <a:pt x="6045643" y="683174"/>
                  <a:pt x="6042388" y="563773"/>
                  <a:pt x="6035879" y="404457"/>
                </a:cubicBezTo>
                <a:cubicBezTo>
                  <a:pt x="6029369" y="245141"/>
                  <a:pt x="6026114" y="125740"/>
                  <a:pt x="6026114" y="46253"/>
                </a:cubicBezTo>
                <a:cubicBezTo>
                  <a:pt x="6026114" y="31178"/>
                  <a:pt x="6041532" y="23640"/>
                  <a:pt x="6072367" y="23640"/>
                </a:cubicBezTo>
                <a:cubicBezTo>
                  <a:pt x="6094980" y="23640"/>
                  <a:pt x="6128899" y="22612"/>
                  <a:pt x="6174124" y="20557"/>
                </a:cubicBezTo>
                <a:cubicBezTo>
                  <a:pt x="6219349" y="18501"/>
                  <a:pt x="6253268" y="17473"/>
                  <a:pt x="6275880" y="17473"/>
                </a:cubicBezTo>
                <a:cubicBezTo>
                  <a:pt x="6301234" y="17473"/>
                  <a:pt x="6339949" y="14561"/>
                  <a:pt x="6392027" y="8737"/>
                </a:cubicBezTo>
                <a:cubicBezTo>
                  <a:pt x="6444104" y="2912"/>
                  <a:pt x="6482819" y="0"/>
                  <a:pt x="6508173" y="0"/>
                </a:cubicBezTo>
                <a:close/>
              </a:path>
            </a:pathLst>
          </a:custGeom>
          <a:pattFill prst="wdUpDiag">
            <a:fgClr>
              <a:srgbClr val="0E5B93"/>
            </a:fgClr>
            <a:bgClr>
              <a:schemeClr val="bg1"/>
            </a:bgClr>
          </a:pattFill>
          <a:ln w="28575" cmpd="dbl">
            <a:solidFill>
              <a:srgbClr val="0E5B93">
                <a:alpha val="50000"/>
              </a:srgbClr>
            </a:solidFill>
          </a:ln>
          <a:effectLst>
            <a:outerShdw blurRad="50800" dist="38100" dir="2700000" sx="102000" sy="102000" algn="tl" rotWithShape="0">
              <a:srgbClr val="1CB5E0">
                <a:alpha val="40000"/>
              </a:srgbClr>
            </a:outerShdw>
            <a:softEdge rad="31750"/>
          </a:effectLst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>
              <a:defRPr>
                <a:ln w="28575" cmpd="dbl">
                  <a:solidFill>
                    <a:schemeClr val="accent1">
                      <a:alpha val="50000"/>
                    </a:schemeClr>
                  </a:solidFill>
                </a:ln>
                <a:pattFill prst="wdUpDiag">
                  <a:fgClr>
                    <a:schemeClr val="accent1"/>
                  </a:fgClr>
                  <a:bgClr>
                    <a:schemeClr val="bg1"/>
                  </a:bgClr>
                </a:pattFill>
                <a:latin typeface="Berlin Sans FB" panose="020E0602020502020306" pitchFamily="34" charset="0"/>
              </a:defRPr>
            </a:lvl1pPr>
          </a:lstStyle>
          <a:p>
            <a:endParaRPr lang="zh-TW" altLang="en-US" dirty="0"/>
          </a:p>
        </p:txBody>
      </p:sp>
      <p:sp>
        <p:nvSpPr>
          <p:cNvPr id="36" name="文字方塊 35">
            <a:extLst>
              <a:ext uri="{FF2B5EF4-FFF2-40B4-BE49-F238E27FC236}">
                <a16:creationId xmlns:a16="http://schemas.microsoft.com/office/drawing/2014/main" id="{A6232089-A20B-5B29-6972-2459438FBADF}"/>
              </a:ext>
            </a:extLst>
          </p:cNvPr>
          <p:cNvSpPr txBox="1"/>
          <p:nvPr/>
        </p:nvSpPr>
        <p:spPr>
          <a:xfrm>
            <a:off x="10783053" y="1944666"/>
            <a:ext cx="4164678" cy="1501681"/>
          </a:xfrm>
          <a:custGeom>
            <a:avLst/>
            <a:gdLst/>
            <a:ahLst/>
            <a:cxnLst/>
            <a:rect l="l" t="t" r="r" b="b"/>
            <a:pathLst>
              <a:path w="4164678" h="1501681">
                <a:moveTo>
                  <a:pt x="5179" y="1444122"/>
                </a:moveTo>
                <a:lnTo>
                  <a:pt x="5380" y="1445358"/>
                </a:lnTo>
                <a:lnTo>
                  <a:pt x="5323" y="1445920"/>
                </a:lnTo>
                <a:cubicBezTo>
                  <a:pt x="5227" y="1446520"/>
                  <a:pt x="5179" y="1445920"/>
                  <a:pt x="5179" y="1444122"/>
                </a:cubicBezTo>
                <a:close/>
                <a:moveTo>
                  <a:pt x="1015549" y="535507"/>
                </a:moveTo>
                <a:cubicBezTo>
                  <a:pt x="1019147" y="535507"/>
                  <a:pt x="1020410" y="535679"/>
                  <a:pt x="1019339" y="536021"/>
                </a:cubicBezTo>
                <a:lnTo>
                  <a:pt x="1018832" y="536098"/>
                </a:lnTo>
                <a:close/>
                <a:moveTo>
                  <a:pt x="1260902" y="31864"/>
                </a:moveTo>
                <a:cubicBezTo>
                  <a:pt x="1311609" y="31864"/>
                  <a:pt x="1388183" y="32549"/>
                  <a:pt x="1490625" y="33919"/>
                </a:cubicBezTo>
                <a:cubicBezTo>
                  <a:pt x="1593067" y="35290"/>
                  <a:pt x="1669641" y="35975"/>
                  <a:pt x="1720348" y="35975"/>
                </a:cubicBezTo>
                <a:cubicBezTo>
                  <a:pt x="1764203" y="35975"/>
                  <a:pt x="1780991" y="35632"/>
                  <a:pt x="1770712" y="34947"/>
                </a:cubicBezTo>
                <a:cubicBezTo>
                  <a:pt x="1794010" y="37003"/>
                  <a:pt x="1805659" y="44540"/>
                  <a:pt x="1805659" y="57560"/>
                </a:cubicBezTo>
                <a:cubicBezTo>
                  <a:pt x="1805659" y="136361"/>
                  <a:pt x="1802062" y="254906"/>
                  <a:pt x="1794867" y="413194"/>
                </a:cubicBezTo>
                <a:cubicBezTo>
                  <a:pt x="1787672" y="571482"/>
                  <a:pt x="1784074" y="690027"/>
                  <a:pt x="1784074" y="768828"/>
                </a:cubicBezTo>
                <a:cubicBezTo>
                  <a:pt x="1784074" y="777736"/>
                  <a:pt x="1783732" y="793154"/>
                  <a:pt x="1783046" y="815081"/>
                </a:cubicBezTo>
                <a:cubicBezTo>
                  <a:pt x="1782361" y="837008"/>
                  <a:pt x="1782019" y="853796"/>
                  <a:pt x="1782019" y="865445"/>
                </a:cubicBezTo>
                <a:cubicBezTo>
                  <a:pt x="1782019" y="997694"/>
                  <a:pt x="1822790" y="1063819"/>
                  <a:pt x="1904332" y="1063819"/>
                </a:cubicBezTo>
                <a:cubicBezTo>
                  <a:pt x="1970800" y="1063819"/>
                  <a:pt x="2004033" y="1012770"/>
                  <a:pt x="2004033" y="910670"/>
                </a:cubicBezTo>
                <a:cubicBezTo>
                  <a:pt x="2004033" y="817479"/>
                  <a:pt x="2001121" y="677350"/>
                  <a:pt x="1995296" y="490282"/>
                </a:cubicBezTo>
                <a:cubicBezTo>
                  <a:pt x="1989472" y="303214"/>
                  <a:pt x="1986560" y="163085"/>
                  <a:pt x="1986560" y="69894"/>
                </a:cubicBezTo>
                <a:cubicBezTo>
                  <a:pt x="1986560" y="49337"/>
                  <a:pt x="1992384" y="38716"/>
                  <a:pt x="2004033" y="38031"/>
                </a:cubicBezTo>
                <a:cubicBezTo>
                  <a:pt x="2028701" y="35290"/>
                  <a:pt x="2071528" y="34947"/>
                  <a:pt x="2132514" y="37003"/>
                </a:cubicBezTo>
                <a:cubicBezTo>
                  <a:pt x="2214741" y="39059"/>
                  <a:pt x="2259281" y="40086"/>
                  <a:pt x="2266133" y="40086"/>
                </a:cubicBezTo>
                <a:cubicBezTo>
                  <a:pt x="2294913" y="40086"/>
                  <a:pt x="2338082" y="38716"/>
                  <a:pt x="2395642" y="35975"/>
                </a:cubicBezTo>
                <a:cubicBezTo>
                  <a:pt x="2453201" y="33234"/>
                  <a:pt x="2496370" y="31864"/>
                  <a:pt x="2525150" y="31864"/>
                </a:cubicBezTo>
                <a:cubicBezTo>
                  <a:pt x="2542281" y="31864"/>
                  <a:pt x="2550846" y="40086"/>
                  <a:pt x="2550846" y="56532"/>
                </a:cubicBezTo>
                <a:cubicBezTo>
                  <a:pt x="2550846" y="136019"/>
                  <a:pt x="2547592" y="255077"/>
                  <a:pt x="2541082" y="413708"/>
                </a:cubicBezTo>
                <a:cubicBezTo>
                  <a:pt x="2534572" y="572338"/>
                  <a:pt x="2531317" y="691397"/>
                  <a:pt x="2531317" y="770884"/>
                </a:cubicBezTo>
                <a:cubicBezTo>
                  <a:pt x="2531317" y="793496"/>
                  <a:pt x="2531660" y="827072"/>
                  <a:pt x="2532345" y="871612"/>
                </a:cubicBezTo>
                <a:cubicBezTo>
                  <a:pt x="2533030" y="916152"/>
                  <a:pt x="2533373" y="949729"/>
                  <a:pt x="2533373" y="972341"/>
                </a:cubicBezTo>
                <a:cubicBezTo>
                  <a:pt x="2533373" y="1162835"/>
                  <a:pt x="2505964" y="1289945"/>
                  <a:pt x="2451145" y="1353671"/>
                </a:cubicBezTo>
                <a:cubicBezTo>
                  <a:pt x="2368232" y="1452344"/>
                  <a:pt x="2167118" y="1501681"/>
                  <a:pt x="1847801" y="1501681"/>
                </a:cubicBezTo>
                <a:cubicBezTo>
                  <a:pt x="1667585" y="1501681"/>
                  <a:pt x="1534308" y="1483522"/>
                  <a:pt x="1447969" y="1447205"/>
                </a:cubicBezTo>
                <a:cubicBezTo>
                  <a:pt x="1367112" y="1412944"/>
                  <a:pt x="1312979" y="1356070"/>
                  <a:pt x="1285570" y="1276583"/>
                </a:cubicBezTo>
                <a:cubicBezTo>
                  <a:pt x="1265013" y="1215598"/>
                  <a:pt x="1254735" y="1115211"/>
                  <a:pt x="1254735" y="975425"/>
                </a:cubicBezTo>
                <a:cubicBezTo>
                  <a:pt x="1254735" y="955553"/>
                  <a:pt x="1255077" y="923005"/>
                  <a:pt x="1255762" y="877779"/>
                </a:cubicBezTo>
                <a:cubicBezTo>
                  <a:pt x="1255762" y="832554"/>
                  <a:pt x="1255762" y="796922"/>
                  <a:pt x="1255762" y="770884"/>
                </a:cubicBezTo>
                <a:cubicBezTo>
                  <a:pt x="1255762" y="691397"/>
                  <a:pt x="1252508" y="571996"/>
                  <a:pt x="1245998" y="412680"/>
                </a:cubicBezTo>
                <a:cubicBezTo>
                  <a:pt x="1239488" y="253364"/>
                  <a:pt x="1236234" y="133963"/>
                  <a:pt x="1236234" y="54476"/>
                </a:cubicBezTo>
                <a:cubicBezTo>
                  <a:pt x="1236234" y="39401"/>
                  <a:pt x="1244456" y="31864"/>
                  <a:pt x="1260902" y="31864"/>
                </a:cubicBezTo>
                <a:close/>
                <a:moveTo>
                  <a:pt x="1027883" y="11307"/>
                </a:moveTo>
                <a:cubicBezTo>
                  <a:pt x="1069682" y="11307"/>
                  <a:pt x="1093665" y="33577"/>
                  <a:pt x="1099832" y="78117"/>
                </a:cubicBezTo>
                <a:cubicBezTo>
                  <a:pt x="1098462" y="115804"/>
                  <a:pt x="1099832" y="171308"/>
                  <a:pt x="1103944" y="244627"/>
                </a:cubicBezTo>
                <a:cubicBezTo>
                  <a:pt x="1125186" y="378932"/>
                  <a:pt x="1135807" y="454650"/>
                  <a:pt x="1135807" y="471781"/>
                </a:cubicBezTo>
                <a:cubicBezTo>
                  <a:pt x="1135807" y="486171"/>
                  <a:pt x="1128612" y="493366"/>
                  <a:pt x="1114222" y="493366"/>
                </a:cubicBezTo>
                <a:cubicBezTo>
                  <a:pt x="1108740" y="493366"/>
                  <a:pt x="1099147" y="492680"/>
                  <a:pt x="1085443" y="491310"/>
                </a:cubicBezTo>
                <a:cubicBezTo>
                  <a:pt x="912765" y="467327"/>
                  <a:pt x="787368" y="455335"/>
                  <a:pt x="709252" y="455335"/>
                </a:cubicBezTo>
                <a:cubicBezTo>
                  <a:pt x="653063" y="455335"/>
                  <a:pt x="626339" y="454993"/>
                  <a:pt x="629080" y="454308"/>
                </a:cubicBezTo>
                <a:cubicBezTo>
                  <a:pt x="589336" y="457734"/>
                  <a:pt x="569465" y="469383"/>
                  <a:pt x="569465" y="489254"/>
                </a:cubicBezTo>
                <a:cubicBezTo>
                  <a:pt x="569465" y="520775"/>
                  <a:pt x="601670" y="540304"/>
                  <a:pt x="666082" y="547841"/>
                </a:cubicBezTo>
                <a:cubicBezTo>
                  <a:pt x="678416" y="549212"/>
                  <a:pt x="721928" y="549897"/>
                  <a:pt x="796618" y="549897"/>
                </a:cubicBezTo>
                <a:cubicBezTo>
                  <a:pt x="854178" y="549897"/>
                  <a:pt x="904199" y="547841"/>
                  <a:pt x="946684" y="543730"/>
                </a:cubicBezTo>
                <a:cubicBezTo>
                  <a:pt x="976834" y="540989"/>
                  <a:pt x="997648" y="538933"/>
                  <a:pt x="1009125" y="537563"/>
                </a:cubicBezTo>
                <a:lnTo>
                  <a:pt x="1018832" y="536098"/>
                </a:lnTo>
                <a:lnTo>
                  <a:pt x="1027691" y="537691"/>
                </a:lnTo>
                <a:cubicBezTo>
                  <a:pt x="1038098" y="542060"/>
                  <a:pt x="1043301" y="552981"/>
                  <a:pt x="1043301" y="570454"/>
                </a:cubicBezTo>
                <a:cubicBezTo>
                  <a:pt x="1043301" y="592381"/>
                  <a:pt x="1041759" y="625615"/>
                  <a:pt x="1038676" y="670155"/>
                </a:cubicBezTo>
                <a:cubicBezTo>
                  <a:pt x="1035592" y="714695"/>
                  <a:pt x="1034050" y="747928"/>
                  <a:pt x="1034050" y="769856"/>
                </a:cubicBezTo>
                <a:cubicBezTo>
                  <a:pt x="1034050" y="791783"/>
                  <a:pt x="1034736" y="824332"/>
                  <a:pt x="1036106" y="867501"/>
                </a:cubicBezTo>
                <a:cubicBezTo>
                  <a:pt x="1037476" y="910670"/>
                  <a:pt x="1038162" y="942876"/>
                  <a:pt x="1038162" y="964118"/>
                </a:cubicBezTo>
                <a:cubicBezTo>
                  <a:pt x="1038162" y="979879"/>
                  <a:pt x="1027541" y="987759"/>
                  <a:pt x="1006299" y="987759"/>
                </a:cubicBezTo>
                <a:cubicBezTo>
                  <a:pt x="1012466" y="987759"/>
                  <a:pt x="982658" y="983647"/>
                  <a:pt x="916876" y="975425"/>
                </a:cubicBezTo>
                <a:cubicBezTo>
                  <a:pt x="843557" y="965831"/>
                  <a:pt x="758931" y="961035"/>
                  <a:pt x="662999" y="961035"/>
                </a:cubicBezTo>
                <a:cubicBezTo>
                  <a:pt x="600643" y="961035"/>
                  <a:pt x="569465" y="978165"/>
                  <a:pt x="569465" y="1012427"/>
                </a:cubicBezTo>
                <a:cubicBezTo>
                  <a:pt x="569465" y="1119323"/>
                  <a:pt x="571863" y="1219366"/>
                  <a:pt x="576660" y="1312558"/>
                </a:cubicBezTo>
                <a:cubicBezTo>
                  <a:pt x="577345" y="1323521"/>
                  <a:pt x="579743" y="1347504"/>
                  <a:pt x="583855" y="1384507"/>
                </a:cubicBezTo>
                <a:cubicBezTo>
                  <a:pt x="586596" y="1415342"/>
                  <a:pt x="587966" y="1439668"/>
                  <a:pt x="587966" y="1457484"/>
                </a:cubicBezTo>
                <a:cubicBezTo>
                  <a:pt x="587966" y="1473244"/>
                  <a:pt x="575632" y="1481124"/>
                  <a:pt x="550964" y="1481124"/>
                </a:cubicBezTo>
                <a:cubicBezTo>
                  <a:pt x="543426" y="1481124"/>
                  <a:pt x="533490" y="1480096"/>
                  <a:pt x="521156" y="1478040"/>
                </a:cubicBezTo>
                <a:cubicBezTo>
                  <a:pt x="461541" y="1469818"/>
                  <a:pt x="379314" y="1465706"/>
                  <a:pt x="274473" y="1465706"/>
                </a:cubicBezTo>
                <a:cubicBezTo>
                  <a:pt x="248435" y="1465706"/>
                  <a:pt x="209205" y="1467077"/>
                  <a:pt x="156785" y="1469818"/>
                </a:cubicBezTo>
                <a:cubicBezTo>
                  <a:pt x="104365" y="1472559"/>
                  <a:pt x="65136" y="1473929"/>
                  <a:pt x="39097" y="1473929"/>
                </a:cubicBezTo>
                <a:cubicBezTo>
                  <a:pt x="22138" y="1473929"/>
                  <a:pt x="11538" y="1468340"/>
                  <a:pt x="7298" y="1457163"/>
                </a:cubicBezTo>
                <a:lnTo>
                  <a:pt x="5380" y="1445358"/>
                </a:lnTo>
                <a:lnTo>
                  <a:pt x="5504" y="1444122"/>
                </a:lnTo>
                <a:cubicBezTo>
                  <a:pt x="6443" y="1432430"/>
                  <a:pt x="9418" y="1370074"/>
                  <a:pt x="14429" y="1257054"/>
                </a:cubicBezTo>
                <a:cubicBezTo>
                  <a:pt x="24708" y="1019965"/>
                  <a:pt x="29847" y="850713"/>
                  <a:pt x="29847" y="749299"/>
                </a:cubicBezTo>
                <a:cubicBezTo>
                  <a:pt x="29847" y="681461"/>
                  <a:pt x="20254" y="454993"/>
                  <a:pt x="1067" y="69894"/>
                </a:cubicBezTo>
                <a:lnTo>
                  <a:pt x="39" y="56532"/>
                </a:lnTo>
                <a:cubicBezTo>
                  <a:pt x="-646" y="40086"/>
                  <a:pt x="7919" y="31864"/>
                  <a:pt x="25735" y="31864"/>
                </a:cubicBezTo>
                <a:cubicBezTo>
                  <a:pt x="79869" y="31864"/>
                  <a:pt x="161239" y="33234"/>
                  <a:pt x="269848" y="35975"/>
                </a:cubicBezTo>
                <a:cubicBezTo>
                  <a:pt x="378457" y="38716"/>
                  <a:pt x="460171" y="40086"/>
                  <a:pt x="514989" y="40086"/>
                </a:cubicBezTo>
                <a:cubicBezTo>
                  <a:pt x="571863" y="40086"/>
                  <a:pt x="657345" y="35290"/>
                  <a:pt x="771436" y="25697"/>
                </a:cubicBezTo>
                <a:cubicBezTo>
                  <a:pt x="885527" y="16103"/>
                  <a:pt x="971009" y="11307"/>
                  <a:pt x="1027883" y="11307"/>
                </a:cubicBezTo>
                <a:close/>
                <a:moveTo>
                  <a:pt x="3172808" y="0"/>
                </a:moveTo>
                <a:cubicBezTo>
                  <a:pt x="3182402" y="0"/>
                  <a:pt x="3196448" y="14733"/>
                  <a:pt x="3214950" y="44198"/>
                </a:cubicBezTo>
                <a:cubicBezTo>
                  <a:pt x="3226599" y="62699"/>
                  <a:pt x="3281760" y="141158"/>
                  <a:pt x="3380433" y="279574"/>
                </a:cubicBezTo>
                <a:cubicBezTo>
                  <a:pt x="3433196" y="357005"/>
                  <a:pt x="3516451" y="469383"/>
                  <a:pt x="3630199" y="616707"/>
                </a:cubicBezTo>
                <a:cubicBezTo>
                  <a:pt x="3637051" y="611910"/>
                  <a:pt x="3640477" y="589640"/>
                  <a:pt x="3640477" y="549897"/>
                </a:cubicBezTo>
                <a:cubicBezTo>
                  <a:pt x="3640477" y="497134"/>
                  <a:pt x="3636023" y="417477"/>
                  <a:pt x="3627115" y="310923"/>
                </a:cubicBezTo>
                <a:cubicBezTo>
                  <a:pt x="3618208" y="204370"/>
                  <a:pt x="3613753" y="124712"/>
                  <a:pt x="3613753" y="71950"/>
                </a:cubicBezTo>
                <a:cubicBezTo>
                  <a:pt x="3613753" y="45226"/>
                  <a:pt x="3620606" y="31864"/>
                  <a:pt x="3634310" y="31864"/>
                </a:cubicBezTo>
                <a:cubicBezTo>
                  <a:pt x="3661719" y="31864"/>
                  <a:pt x="3702833" y="32891"/>
                  <a:pt x="3757652" y="34947"/>
                </a:cubicBezTo>
                <a:cubicBezTo>
                  <a:pt x="3812470" y="37003"/>
                  <a:pt x="3853584" y="38031"/>
                  <a:pt x="3880993" y="38031"/>
                </a:cubicBezTo>
                <a:cubicBezTo>
                  <a:pt x="3910458" y="38031"/>
                  <a:pt x="3954655" y="37003"/>
                  <a:pt x="4013585" y="34947"/>
                </a:cubicBezTo>
                <a:cubicBezTo>
                  <a:pt x="4072514" y="32891"/>
                  <a:pt x="4116712" y="31864"/>
                  <a:pt x="4146176" y="31864"/>
                </a:cubicBezTo>
                <a:cubicBezTo>
                  <a:pt x="4158510" y="31864"/>
                  <a:pt x="4164678" y="41114"/>
                  <a:pt x="4164678" y="59615"/>
                </a:cubicBezTo>
                <a:cubicBezTo>
                  <a:pt x="4164678" y="137732"/>
                  <a:pt x="4160909" y="255420"/>
                  <a:pt x="4153372" y="412680"/>
                </a:cubicBezTo>
                <a:cubicBezTo>
                  <a:pt x="4145834" y="569940"/>
                  <a:pt x="4142065" y="687971"/>
                  <a:pt x="4142065" y="766772"/>
                </a:cubicBezTo>
                <a:lnTo>
                  <a:pt x="4140010" y="1450289"/>
                </a:lnTo>
                <a:cubicBezTo>
                  <a:pt x="4140010" y="1466049"/>
                  <a:pt x="4128018" y="1473929"/>
                  <a:pt x="4104035" y="1473929"/>
                </a:cubicBezTo>
                <a:cubicBezTo>
                  <a:pt x="4081422" y="1473929"/>
                  <a:pt x="4047675" y="1472559"/>
                  <a:pt x="4002792" y="1469818"/>
                </a:cubicBezTo>
                <a:cubicBezTo>
                  <a:pt x="3957910" y="1467077"/>
                  <a:pt x="3924162" y="1465706"/>
                  <a:pt x="3901550" y="1465706"/>
                </a:cubicBezTo>
                <a:cubicBezTo>
                  <a:pt x="3878252" y="1465706"/>
                  <a:pt x="3842963" y="1467077"/>
                  <a:pt x="3795682" y="1469818"/>
                </a:cubicBezTo>
                <a:cubicBezTo>
                  <a:pt x="3748401" y="1472559"/>
                  <a:pt x="3712769" y="1473929"/>
                  <a:pt x="3688786" y="1473929"/>
                </a:cubicBezTo>
                <a:cubicBezTo>
                  <a:pt x="3677137" y="1473929"/>
                  <a:pt x="3663090" y="1462623"/>
                  <a:pt x="3646644" y="1440010"/>
                </a:cubicBezTo>
                <a:cubicBezTo>
                  <a:pt x="3397906" y="1096025"/>
                  <a:pt x="3263258" y="924032"/>
                  <a:pt x="3242702" y="924032"/>
                </a:cubicBezTo>
                <a:cubicBezTo>
                  <a:pt x="3233108" y="924032"/>
                  <a:pt x="3228312" y="933968"/>
                  <a:pt x="3228312" y="953840"/>
                </a:cubicBezTo>
                <a:cubicBezTo>
                  <a:pt x="3228312" y="1007288"/>
                  <a:pt x="3230368" y="1087631"/>
                  <a:pt x="3234479" y="1194869"/>
                </a:cubicBezTo>
                <a:cubicBezTo>
                  <a:pt x="3238590" y="1302108"/>
                  <a:pt x="3240646" y="1382451"/>
                  <a:pt x="3240646" y="1435899"/>
                </a:cubicBezTo>
                <a:cubicBezTo>
                  <a:pt x="3240646" y="1461252"/>
                  <a:pt x="3230025" y="1473929"/>
                  <a:pt x="3208783" y="1473929"/>
                </a:cubicBezTo>
                <a:cubicBezTo>
                  <a:pt x="3184114" y="1473929"/>
                  <a:pt x="3146941" y="1472559"/>
                  <a:pt x="3097262" y="1469818"/>
                </a:cubicBezTo>
                <a:cubicBezTo>
                  <a:pt x="3047582" y="1467077"/>
                  <a:pt x="3010409" y="1465706"/>
                  <a:pt x="2985740" y="1465706"/>
                </a:cubicBezTo>
                <a:cubicBezTo>
                  <a:pt x="2959016" y="1465706"/>
                  <a:pt x="2918760" y="1467077"/>
                  <a:pt x="2864969" y="1469818"/>
                </a:cubicBezTo>
                <a:cubicBezTo>
                  <a:pt x="2811178" y="1472559"/>
                  <a:pt x="2770921" y="1473929"/>
                  <a:pt x="2744197" y="1473929"/>
                </a:cubicBezTo>
                <a:cubicBezTo>
                  <a:pt x="2721584" y="1473929"/>
                  <a:pt x="2710278" y="1463993"/>
                  <a:pt x="2710278" y="1444122"/>
                </a:cubicBezTo>
                <a:cubicBezTo>
                  <a:pt x="2710278" y="1369432"/>
                  <a:pt x="2713704" y="1257225"/>
                  <a:pt x="2720557" y="1107503"/>
                </a:cubicBezTo>
                <a:cubicBezTo>
                  <a:pt x="2727409" y="957780"/>
                  <a:pt x="2730835" y="845574"/>
                  <a:pt x="2730835" y="770884"/>
                </a:cubicBezTo>
                <a:cubicBezTo>
                  <a:pt x="2730835" y="692767"/>
                  <a:pt x="2727580" y="575765"/>
                  <a:pt x="2721071" y="419875"/>
                </a:cubicBezTo>
                <a:cubicBezTo>
                  <a:pt x="2714561" y="263985"/>
                  <a:pt x="2711306" y="147325"/>
                  <a:pt x="2711306" y="69894"/>
                </a:cubicBezTo>
                <a:cubicBezTo>
                  <a:pt x="2711306" y="54819"/>
                  <a:pt x="2725353" y="47281"/>
                  <a:pt x="2753448" y="47281"/>
                </a:cubicBezTo>
                <a:cubicBezTo>
                  <a:pt x="2784283" y="47281"/>
                  <a:pt x="2851093" y="41457"/>
                  <a:pt x="2953877" y="29808"/>
                </a:cubicBezTo>
                <a:cubicBezTo>
                  <a:pt x="2967582" y="28437"/>
                  <a:pt x="3004242" y="22613"/>
                  <a:pt x="3063857" y="12335"/>
                </a:cubicBezTo>
                <a:cubicBezTo>
                  <a:pt x="3109082" y="4112"/>
                  <a:pt x="3145399" y="0"/>
                  <a:pt x="3172808" y="0"/>
                </a:cubicBezTo>
                <a:close/>
              </a:path>
            </a:pathLst>
          </a:custGeom>
          <a:pattFill prst="wdUpDiag">
            <a:fgClr>
              <a:srgbClr val="0E5B93"/>
            </a:fgClr>
            <a:bgClr>
              <a:schemeClr val="bg1"/>
            </a:bgClr>
          </a:pattFill>
          <a:ln w="28575" cmpd="dbl">
            <a:solidFill>
              <a:srgbClr val="0E5B93">
                <a:alpha val="50000"/>
              </a:srgbClr>
            </a:solidFill>
          </a:ln>
          <a:effectLst>
            <a:outerShdw blurRad="50800" dist="38100" dir="2700000" sx="105000" sy="105000" algn="tl" rotWithShape="0">
              <a:srgbClr val="1CB5E0">
                <a:alpha val="40000"/>
              </a:srgbClr>
            </a:outerShdw>
            <a:softEdge rad="31750"/>
          </a:effectLst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zh-TW" altLang="en-US" dirty="0">
              <a:ln w="28575" cmpd="dbl">
                <a:solidFill>
                  <a:schemeClr val="accent1">
                    <a:alpha val="50000"/>
                  </a:schemeClr>
                </a:solidFill>
              </a:ln>
              <a:pattFill prst="wdUpDiag">
                <a:fgClr>
                  <a:schemeClr val="accent1"/>
                </a:fgClr>
                <a:bgClr>
                  <a:schemeClr val="bg1"/>
                </a:bgClr>
              </a:pattFill>
              <a:latin typeface="Berlin Sans FB" panose="020E0602020502020306" pitchFamily="34" charset="0"/>
            </a:endParaRPr>
          </a:p>
        </p:txBody>
      </p:sp>
      <p:sp>
        <p:nvSpPr>
          <p:cNvPr id="2" name="標題 1">
            <a:extLst>
              <a:ext uri="{FF2B5EF4-FFF2-40B4-BE49-F238E27FC236}">
                <a16:creationId xmlns:a16="http://schemas.microsoft.com/office/drawing/2014/main" id="{B62C6602-4EDD-4B02-EF51-FF72C1E277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0100" y="444500"/>
            <a:ext cx="9720072" cy="1499616"/>
          </a:xfrm>
        </p:spPr>
        <p:txBody>
          <a:bodyPr/>
          <a:lstStyle/>
          <a:p>
            <a:r>
              <a:rPr lang="zh-TW" altLang="en-US" dirty="0">
                <a:latin typeface="Berlin Sans FB Demi" panose="020E0802020502020306" pitchFamily="34" charset="0"/>
                <a:ea typeface="Gen Jyuu Gothic Bold" panose="020B0602020203020207" pitchFamily="34" charset="-120"/>
                <a:cs typeface="Gen Jyuu Gothic Bold" panose="020B0602020203020207" pitchFamily="34" charset="-120"/>
              </a:rPr>
              <a:t>架構</a:t>
            </a:r>
          </a:p>
        </p:txBody>
      </p:sp>
      <p:cxnSp>
        <p:nvCxnSpPr>
          <p:cNvPr id="8" name="直線接點 7">
            <a:extLst>
              <a:ext uri="{FF2B5EF4-FFF2-40B4-BE49-F238E27FC236}">
                <a16:creationId xmlns:a16="http://schemas.microsoft.com/office/drawing/2014/main" id="{5E9044B1-FA7F-3FFC-1749-1CD9F41ADBB8}"/>
              </a:ext>
            </a:extLst>
          </p:cNvPr>
          <p:cNvCxnSpPr>
            <a:cxnSpLocks/>
          </p:cNvCxnSpPr>
          <p:nvPr/>
        </p:nvCxnSpPr>
        <p:spPr>
          <a:xfrm>
            <a:off x="761554" y="825722"/>
            <a:ext cx="0" cy="994611"/>
          </a:xfrm>
          <a:prstGeom prst="line">
            <a:avLst/>
          </a:prstGeom>
          <a:ln w="38100">
            <a:solidFill>
              <a:srgbClr val="0E5B9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4" name="群組 53">
            <a:extLst>
              <a:ext uri="{FF2B5EF4-FFF2-40B4-BE49-F238E27FC236}">
                <a16:creationId xmlns:a16="http://schemas.microsoft.com/office/drawing/2014/main" id="{71365882-078C-E60B-1B4B-47C40887EAA0}"/>
              </a:ext>
            </a:extLst>
          </p:cNvPr>
          <p:cNvGrpSpPr/>
          <p:nvPr/>
        </p:nvGrpSpPr>
        <p:grpSpPr>
          <a:xfrm>
            <a:off x="647719" y="6251761"/>
            <a:ext cx="311112" cy="311112"/>
            <a:chOff x="9285316" y="4586316"/>
            <a:chExt cx="311112" cy="311112"/>
          </a:xfrm>
          <a:solidFill>
            <a:srgbClr val="0E5B93"/>
          </a:solidFill>
        </p:grpSpPr>
        <p:sp>
          <p:nvSpPr>
            <p:cNvPr id="55" name="圓形: 空心 54">
              <a:extLst>
                <a:ext uri="{FF2B5EF4-FFF2-40B4-BE49-F238E27FC236}">
                  <a16:creationId xmlns:a16="http://schemas.microsoft.com/office/drawing/2014/main" id="{9D6B1BBE-3A8D-3224-F0ED-6B75D00BFEA8}"/>
                </a:ext>
              </a:extLst>
            </p:cNvPr>
            <p:cNvSpPr/>
            <p:nvPr/>
          </p:nvSpPr>
          <p:spPr>
            <a:xfrm flipH="1">
              <a:off x="9285316" y="4586316"/>
              <a:ext cx="311112" cy="311112"/>
            </a:xfrm>
            <a:prstGeom prst="donut">
              <a:avLst>
                <a:gd name="adj" fmla="val 12843"/>
              </a:avLst>
            </a:prstGeom>
            <a:grpFill/>
            <a:ln>
              <a:solidFill>
                <a:srgbClr val="0E5B9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zh-TW" altLang="en-US">
                <a:latin typeface="Berlin Sans FB Demi" panose="020E0802020502020306" pitchFamily="34" charset="0"/>
                <a:ea typeface="Gen Jyuu Gothic Bold" panose="020B0602020203020207" pitchFamily="34" charset="-120"/>
                <a:cs typeface="Gen Jyuu Gothic Bold" panose="020B0602020203020207" pitchFamily="34" charset="-120"/>
              </a:endParaRPr>
            </a:p>
          </p:txBody>
        </p:sp>
        <p:cxnSp>
          <p:nvCxnSpPr>
            <p:cNvPr id="56" name="直線接點 55">
              <a:extLst>
                <a:ext uri="{FF2B5EF4-FFF2-40B4-BE49-F238E27FC236}">
                  <a16:creationId xmlns:a16="http://schemas.microsoft.com/office/drawing/2014/main" id="{7EFC2FAF-E73C-E77F-40FB-B098FA738F33}"/>
                </a:ext>
              </a:extLst>
            </p:cNvPr>
            <p:cNvCxnSpPr>
              <a:cxnSpLocks/>
            </p:cNvCxnSpPr>
            <p:nvPr/>
          </p:nvCxnSpPr>
          <p:spPr>
            <a:xfrm>
              <a:off x="9315450" y="4741872"/>
              <a:ext cx="241300" cy="0"/>
            </a:xfrm>
            <a:prstGeom prst="line">
              <a:avLst/>
            </a:prstGeom>
            <a:grpFill/>
            <a:ln w="34925">
              <a:solidFill>
                <a:srgbClr val="0E5B93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" name="手繪多邊形: 圖案 9">
            <a:extLst>
              <a:ext uri="{FF2B5EF4-FFF2-40B4-BE49-F238E27FC236}">
                <a16:creationId xmlns:a16="http://schemas.microsoft.com/office/drawing/2014/main" id="{370D6364-7169-4BC4-6020-74BFEF741B98}"/>
              </a:ext>
            </a:extLst>
          </p:cNvPr>
          <p:cNvSpPr/>
          <p:nvPr/>
        </p:nvSpPr>
        <p:spPr>
          <a:xfrm>
            <a:off x="4401014" y="2141096"/>
            <a:ext cx="3389971" cy="3389971"/>
          </a:xfrm>
          <a:custGeom>
            <a:avLst/>
            <a:gdLst>
              <a:gd name="connsiteX0" fmla="*/ 0 w 3389971"/>
              <a:gd name="connsiteY0" fmla="*/ 0 h 3389971"/>
              <a:gd name="connsiteX1" fmla="*/ 3389971 w 3389971"/>
              <a:gd name="connsiteY1" fmla="*/ 0 h 3389971"/>
              <a:gd name="connsiteX2" fmla="*/ 3389971 w 3389971"/>
              <a:gd name="connsiteY2" fmla="*/ 3389971 h 3389971"/>
              <a:gd name="connsiteX3" fmla="*/ 0 w 3389971"/>
              <a:gd name="connsiteY3" fmla="*/ 3389971 h 3389971"/>
              <a:gd name="connsiteX4" fmla="*/ 0 w 3389971"/>
              <a:gd name="connsiteY4" fmla="*/ 0 h 3389971"/>
              <a:gd name="connsiteX0" fmla="*/ 0 w 3389971"/>
              <a:gd name="connsiteY0" fmla="*/ 0 h 3389971"/>
              <a:gd name="connsiteX1" fmla="*/ 3389971 w 3389971"/>
              <a:gd name="connsiteY1" fmla="*/ 3389971 h 3389971"/>
              <a:gd name="connsiteX2" fmla="*/ 0 w 3389971"/>
              <a:gd name="connsiteY2" fmla="*/ 3389971 h 3389971"/>
              <a:gd name="connsiteX3" fmla="*/ 0 w 3389971"/>
              <a:gd name="connsiteY3" fmla="*/ 0 h 33899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389971" h="3389971">
                <a:moveTo>
                  <a:pt x="0" y="0"/>
                </a:moveTo>
                <a:lnTo>
                  <a:pt x="3389971" y="3389971"/>
                </a:lnTo>
                <a:lnTo>
                  <a:pt x="0" y="3389971"/>
                </a:lnTo>
                <a:lnTo>
                  <a:pt x="0" y="0"/>
                </a:lnTo>
                <a:close/>
              </a:path>
            </a:pathLst>
          </a:custGeom>
          <a:solidFill>
            <a:srgbClr val="0070C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zh-TW" altLang="en-US" dirty="0">
              <a:latin typeface="Berlin Sans FB Demi" panose="020E0802020502020306" pitchFamily="34" charset="0"/>
              <a:ea typeface="Gen Jyuu Gothic Bold" panose="020B0602020203020207" pitchFamily="34" charset="-120"/>
              <a:cs typeface="Gen Jyuu Gothic Bold" panose="020B0602020203020207" pitchFamily="34" charset="-120"/>
            </a:endParaRPr>
          </a:p>
        </p:txBody>
      </p:sp>
      <p:sp>
        <p:nvSpPr>
          <p:cNvPr id="11" name="手繪多邊形: 圖案 10">
            <a:extLst>
              <a:ext uri="{FF2B5EF4-FFF2-40B4-BE49-F238E27FC236}">
                <a16:creationId xmlns:a16="http://schemas.microsoft.com/office/drawing/2014/main" id="{55EB7679-364F-B217-1AD2-5571776B1E7A}"/>
              </a:ext>
            </a:extLst>
          </p:cNvPr>
          <p:cNvSpPr/>
          <p:nvPr/>
        </p:nvSpPr>
        <p:spPr>
          <a:xfrm rot="10800000">
            <a:off x="5622899" y="2131261"/>
            <a:ext cx="1093850" cy="2315735"/>
          </a:xfrm>
          <a:custGeom>
            <a:avLst/>
            <a:gdLst>
              <a:gd name="connsiteX0" fmla="*/ 1093850 w 1093850"/>
              <a:gd name="connsiteY0" fmla="*/ 2315735 h 2315735"/>
              <a:gd name="connsiteX1" fmla="*/ 0 w 1093850"/>
              <a:gd name="connsiteY1" fmla="*/ 2315735 h 2315735"/>
              <a:gd name="connsiteX2" fmla="*/ 0 w 1093850"/>
              <a:gd name="connsiteY2" fmla="*/ 0 h 2315735"/>
              <a:gd name="connsiteX3" fmla="*/ 1093850 w 1093850"/>
              <a:gd name="connsiteY3" fmla="*/ 1093850 h 2315735"/>
              <a:gd name="connsiteX4" fmla="*/ 1093850 w 1093850"/>
              <a:gd name="connsiteY4" fmla="*/ 2315735 h 23157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93850" h="2315735">
                <a:moveTo>
                  <a:pt x="1093850" y="2315735"/>
                </a:moveTo>
                <a:lnTo>
                  <a:pt x="0" y="2315735"/>
                </a:lnTo>
                <a:lnTo>
                  <a:pt x="0" y="0"/>
                </a:lnTo>
                <a:lnTo>
                  <a:pt x="1093850" y="1093850"/>
                </a:lnTo>
                <a:lnTo>
                  <a:pt x="1093850" y="2315735"/>
                </a:lnTo>
                <a:close/>
              </a:path>
            </a:pathLst>
          </a:custGeom>
          <a:solidFill>
            <a:srgbClr val="0070C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zh-TW" altLang="en-US">
              <a:latin typeface="Berlin Sans FB Demi" panose="020E0802020502020306" pitchFamily="34" charset="0"/>
              <a:ea typeface="Gen Jyuu Gothic Bold" panose="020B0602020203020207" pitchFamily="34" charset="-120"/>
              <a:cs typeface="Gen Jyuu Gothic Bold" panose="020B0602020203020207" pitchFamily="34" charset="-120"/>
            </a:endParaRPr>
          </a:p>
        </p:txBody>
      </p:sp>
      <p:sp>
        <p:nvSpPr>
          <p:cNvPr id="12" name="手繪多邊形: 圖案 11">
            <a:extLst>
              <a:ext uri="{FF2B5EF4-FFF2-40B4-BE49-F238E27FC236}">
                <a16:creationId xmlns:a16="http://schemas.microsoft.com/office/drawing/2014/main" id="{ECFC35BD-7CB7-679E-0325-9D8A746A8197}"/>
              </a:ext>
            </a:extLst>
          </p:cNvPr>
          <p:cNvSpPr/>
          <p:nvPr/>
        </p:nvSpPr>
        <p:spPr>
          <a:xfrm rot="10800000">
            <a:off x="4401015" y="2131261"/>
            <a:ext cx="1221885" cy="1221885"/>
          </a:xfrm>
          <a:custGeom>
            <a:avLst/>
            <a:gdLst>
              <a:gd name="connsiteX0" fmla="*/ 1221885 w 1221885"/>
              <a:gd name="connsiteY0" fmla="*/ 1221885 h 1221885"/>
              <a:gd name="connsiteX1" fmla="*/ 0 w 1221885"/>
              <a:gd name="connsiteY1" fmla="*/ 1221885 h 1221885"/>
              <a:gd name="connsiteX2" fmla="*/ 0 w 1221885"/>
              <a:gd name="connsiteY2" fmla="*/ 0 h 1221885"/>
              <a:gd name="connsiteX3" fmla="*/ 1221885 w 1221885"/>
              <a:gd name="connsiteY3" fmla="*/ 1221885 h 12218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21885" h="1221885">
                <a:moveTo>
                  <a:pt x="1221885" y="1221885"/>
                </a:moveTo>
                <a:lnTo>
                  <a:pt x="0" y="1221885"/>
                </a:lnTo>
                <a:lnTo>
                  <a:pt x="0" y="0"/>
                </a:lnTo>
                <a:lnTo>
                  <a:pt x="1221885" y="1221885"/>
                </a:lnTo>
                <a:close/>
              </a:path>
            </a:pathLst>
          </a:custGeom>
          <a:solidFill>
            <a:srgbClr val="0070C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zh-TW" altLang="en-US">
              <a:latin typeface="Berlin Sans FB Demi" panose="020E0802020502020306" pitchFamily="34" charset="0"/>
              <a:ea typeface="Gen Jyuu Gothic Bold" panose="020B0602020203020207" pitchFamily="34" charset="-120"/>
              <a:cs typeface="Gen Jyuu Gothic Bold" panose="020B0602020203020207" pitchFamily="34" charset="-120"/>
            </a:endParaRPr>
          </a:p>
        </p:txBody>
      </p:sp>
      <p:sp>
        <p:nvSpPr>
          <p:cNvPr id="16" name="手繪多邊形: 圖案 15">
            <a:extLst>
              <a:ext uri="{FF2B5EF4-FFF2-40B4-BE49-F238E27FC236}">
                <a16:creationId xmlns:a16="http://schemas.microsoft.com/office/drawing/2014/main" id="{96ED9B51-5AEB-915A-4E03-973012018948}"/>
              </a:ext>
            </a:extLst>
          </p:cNvPr>
          <p:cNvSpPr/>
          <p:nvPr/>
        </p:nvSpPr>
        <p:spPr>
          <a:xfrm rot="10800000">
            <a:off x="6716749" y="2131261"/>
            <a:ext cx="1074236" cy="3389971"/>
          </a:xfrm>
          <a:custGeom>
            <a:avLst/>
            <a:gdLst>
              <a:gd name="connsiteX0" fmla="*/ 1074236 w 1074236"/>
              <a:gd name="connsiteY0" fmla="*/ 3389971 h 3389971"/>
              <a:gd name="connsiteX1" fmla="*/ 0 w 1074236"/>
              <a:gd name="connsiteY1" fmla="*/ 3389971 h 3389971"/>
              <a:gd name="connsiteX2" fmla="*/ 0 w 1074236"/>
              <a:gd name="connsiteY2" fmla="*/ 0 h 3389971"/>
              <a:gd name="connsiteX3" fmla="*/ 1074236 w 1074236"/>
              <a:gd name="connsiteY3" fmla="*/ 1074236 h 3389971"/>
              <a:gd name="connsiteX4" fmla="*/ 1074236 w 1074236"/>
              <a:gd name="connsiteY4" fmla="*/ 3389971 h 33899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74236" h="3389971">
                <a:moveTo>
                  <a:pt x="1074236" y="3389971"/>
                </a:moveTo>
                <a:lnTo>
                  <a:pt x="0" y="3389971"/>
                </a:lnTo>
                <a:lnTo>
                  <a:pt x="0" y="0"/>
                </a:lnTo>
                <a:lnTo>
                  <a:pt x="1074236" y="1074236"/>
                </a:lnTo>
                <a:lnTo>
                  <a:pt x="1074236" y="3389971"/>
                </a:lnTo>
                <a:close/>
              </a:path>
            </a:pathLst>
          </a:custGeom>
          <a:solidFill>
            <a:srgbClr val="0070C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zh-TW" altLang="en-US">
              <a:latin typeface="Berlin Sans FB Demi" panose="020E0802020502020306" pitchFamily="34" charset="0"/>
              <a:ea typeface="Gen Jyuu Gothic Bold" panose="020B0602020203020207" pitchFamily="34" charset="-120"/>
              <a:cs typeface="Gen Jyuu Gothic Bold" panose="020B0602020203020207" pitchFamily="34" charset="-120"/>
            </a:endParaRPr>
          </a:p>
        </p:txBody>
      </p:sp>
      <p:sp>
        <p:nvSpPr>
          <p:cNvPr id="20" name="文字方塊 19">
            <a:extLst>
              <a:ext uri="{FF2B5EF4-FFF2-40B4-BE49-F238E27FC236}">
                <a16:creationId xmlns:a16="http://schemas.microsoft.com/office/drawing/2014/main" id="{610BA952-1B16-1BDF-4D77-9F92164AF398}"/>
              </a:ext>
            </a:extLst>
          </p:cNvPr>
          <p:cNvSpPr txBox="1"/>
          <p:nvPr/>
        </p:nvSpPr>
        <p:spPr>
          <a:xfrm>
            <a:off x="4515780" y="5523776"/>
            <a:ext cx="311335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4000" dirty="0">
                <a:latin typeface="Berlin Sans FB Demi" panose="020E0802020502020306" pitchFamily="34" charset="0"/>
                <a:ea typeface="Gen Jyuu Gothic Bold" panose="020B0602020203020207" pitchFamily="34" charset="-120"/>
                <a:cs typeface="Gen Jyuu Gothic Bold" panose="020B0602020203020207" pitchFamily="34" charset="-120"/>
              </a:rPr>
              <a:t>5+2+2+1=</a:t>
            </a:r>
            <a:r>
              <a:rPr lang="en-US" altLang="zh-TW" sz="4000" dirty="0">
                <a:solidFill>
                  <a:srgbClr val="FF0000"/>
                </a:solidFill>
                <a:latin typeface="Berlin Sans FB Demi" panose="020E0802020502020306" pitchFamily="34" charset="0"/>
                <a:ea typeface="Gen Jyuu Gothic Bold" panose="020B0602020203020207" pitchFamily="34" charset="-120"/>
                <a:cs typeface="Gen Jyuu Gothic Bold" panose="020B0602020203020207" pitchFamily="34" charset="-120"/>
              </a:rPr>
              <a:t>10</a:t>
            </a:r>
            <a:r>
              <a:rPr lang="zh-TW" altLang="en-US" sz="4000" dirty="0">
                <a:latin typeface="Berlin Sans FB Demi" panose="020E0802020502020306" pitchFamily="34" charset="0"/>
                <a:ea typeface="Gen Jyuu Gothic Bold" panose="020B0602020203020207" pitchFamily="34" charset="-120"/>
                <a:cs typeface="Gen Jyuu Gothic Bold" panose="020B0602020203020207" pitchFamily="34" charset="-120"/>
              </a:rPr>
              <a:t>分</a:t>
            </a:r>
          </a:p>
        </p:txBody>
      </p:sp>
      <p:cxnSp>
        <p:nvCxnSpPr>
          <p:cNvPr id="5" name="直線接點 4">
            <a:extLst>
              <a:ext uri="{FF2B5EF4-FFF2-40B4-BE49-F238E27FC236}">
                <a16:creationId xmlns:a16="http://schemas.microsoft.com/office/drawing/2014/main" id="{8F2BDBB5-57D6-D433-C98F-FE53A07FC740}"/>
              </a:ext>
            </a:extLst>
          </p:cNvPr>
          <p:cNvCxnSpPr>
            <a:cxnSpLocks/>
          </p:cNvCxnSpPr>
          <p:nvPr/>
        </p:nvCxnSpPr>
        <p:spPr>
          <a:xfrm flipV="1">
            <a:off x="3301999" y="4446996"/>
            <a:ext cx="2095500" cy="430763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直線接點 6">
            <a:extLst>
              <a:ext uri="{FF2B5EF4-FFF2-40B4-BE49-F238E27FC236}">
                <a16:creationId xmlns:a16="http://schemas.microsoft.com/office/drawing/2014/main" id="{68BC64F5-6861-906D-9E7F-3E978B4C172F}"/>
              </a:ext>
            </a:extLst>
          </p:cNvPr>
          <p:cNvCxnSpPr>
            <a:cxnSpLocks/>
          </p:cNvCxnSpPr>
          <p:nvPr/>
        </p:nvCxnSpPr>
        <p:spPr>
          <a:xfrm>
            <a:off x="7453417" y="3451754"/>
            <a:ext cx="1374099" cy="1217915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" name="直線接點 18">
            <a:extLst>
              <a:ext uri="{FF2B5EF4-FFF2-40B4-BE49-F238E27FC236}">
                <a16:creationId xmlns:a16="http://schemas.microsoft.com/office/drawing/2014/main" id="{4910E4CD-2C59-F826-8BB6-CE6401D6DB38}"/>
              </a:ext>
            </a:extLst>
          </p:cNvPr>
          <p:cNvCxnSpPr>
            <a:cxnSpLocks/>
          </p:cNvCxnSpPr>
          <p:nvPr/>
        </p:nvCxnSpPr>
        <p:spPr>
          <a:xfrm flipV="1">
            <a:off x="6033788" y="1479119"/>
            <a:ext cx="1957920" cy="1251555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2" name="直線接點 21">
            <a:extLst>
              <a:ext uri="{FF2B5EF4-FFF2-40B4-BE49-F238E27FC236}">
                <a16:creationId xmlns:a16="http://schemas.microsoft.com/office/drawing/2014/main" id="{B847DCB6-4111-A8F0-A327-917673A117BD}"/>
              </a:ext>
            </a:extLst>
          </p:cNvPr>
          <p:cNvCxnSpPr>
            <a:cxnSpLocks/>
          </p:cNvCxnSpPr>
          <p:nvPr/>
        </p:nvCxnSpPr>
        <p:spPr>
          <a:xfrm flipV="1">
            <a:off x="5048249" y="1780698"/>
            <a:ext cx="73825" cy="602633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6" name="文字方塊 25">
            <a:extLst>
              <a:ext uri="{FF2B5EF4-FFF2-40B4-BE49-F238E27FC236}">
                <a16:creationId xmlns:a16="http://schemas.microsoft.com/office/drawing/2014/main" id="{33BFD1E2-96AE-7E98-AD21-A8E1145DD1F9}"/>
              </a:ext>
            </a:extLst>
          </p:cNvPr>
          <p:cNvSpPr txBox="1"/>
          <p:nvPr/>
        </p:nvSpPr>
        <p:spPr>
          <a:xfrm>
            <a:off x="8827516" y="4672213"/>
            <a:ext cx="3262432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4000" dirty="0">
                <a:latin typeface="Berlin Sans FB Demi" panose="020E0802020502020306" pitchFamily="34" charset="0"/>
                <a:ea typeface="Gen Jyuu Gothic Bold" panose="020B0602020203020207" pitchFamily="34" charset="-120"/>
                <a:cs typeface="Gen Jyuu Gothic Bold" panose="020B0602020203020207" pitchFamily="34" charset="-120"/>
              </a:rPr>
              <a:t>2</a:t>
            </a:r>
            <a:r>
              <a:rPr lang="zh-TW" altLang="en-US" sz="4000" dirty="0">
                <a:latin typeface="Berlin Sans FB Demi" panose="020E0802020502020306" pitchFamily="34" charset="0"/>
                <a:ea typeface="Gen Jyuu Gothic Bold" panose="020B0602020203020207" pitchFamily="34" charset="-120"/>
                <a:cs typeface="Gen Jyuu Gothic Bold" panose="020B0602020203020207" pitchFamily="34" charset="-120"/>
              </a:rPr>
              <a:t>分</a:t>
            </a:r>
            <a:r>
              <a:rPr lang="en-US" altLang="zh-TW" sz="4000" dirty="0">
                <a:latin typeface="Berlin Sans FB Demi" panose="020E0802020502020306" pitchFamily="34" charset="0"/>
                <a:ea typeface="Gen Jyuu Gothic Bold" panose="020B0602020203020207" pitchFamily="34" charset="-120"/>
                <a:cs typeface="Gen Jyuu Gothic Bold" panose="020B0602020203020207" pitchFamily="34" charset="-120"/>
              </a:rPr>
              <a:t>:</a:t>
            </a:r>
            <a:r>
              <a:rPr lang="zh-TW" altLang="en-US" sz="4000" dirty="0">
                <a:latin typeface="Berlin Sans FB Demi" panose="020E0802020502020306" pitchFamily="34" charset="0"/>
                <a:ea typeface="Gen Jyuu Gothic Bold" panose="020B0602020203020207" pitchFamily="34" charset="-120"/>
                <a:cs typeface="Gen Jyuu Gothic Bold" panose="020B0602020203020207" pitchFamily="34" charset="-120"/>
              </a:rPr>
              <a:t> </a:t>
            </a:r>
            <a:br>
              <a:rPr lang="en-US" altLang="zh-TW" sz="4000" dirty="0">
                <a:latin typeface="Berlin Sans FB Demi" panose="020E0802020502020306" pitchFamily="34" charset="0"/>
                <a:ea typeface="Gen Jyuu Gothic Bold" panose="020B0602020203020207" pitchFamily="34" charset="-120"/>
                <a:cs typeface="Gen Jyuu Gothic Bold" panose="020B0602020203020207" pitchFamily="34" charset="-120"/>
              </a:rPr>
            </a:br>
            <a:r>
              <a:rPr lang="zh-TW" altLang="en-US" sz="4000" dirty="0">
                <a:latin typeface="Berlin Sans FB Demi" panose="020E0802020502020306" pitchFamily="34" charset="0"/>
                <a:ea typeface="Gen Jyuu Gothic Bold" panose="020B0602020203020207" pitchFamily="34" charset="-120"/>
                <a:cs typeface="Gen Jyuu Gothic Bold" panose="020B0602020203020207" pitchFamily="34" charset="-120"/>
              </a:rPr>
              <a:t>作對</a:t>
            </a:r>
            <a:r>
              <a:rPr lang="zh-TW" altLang="en-US" sz="4000" dirty="0">
                <a:solidFill>
                  <a:srgbClr val="0E5B93"/>
                </a:solidFill>
                <a:latin typeface="Berlin Sans FB Demi" panose="020E0802020502020306" pitchFamily="34" charset="0"/>
                <a:ea typeface="Gen Jyuu Gothic Bold" panose="020B0602020203020207" pitchFamily="34" charset="-120"/>
                <a:cs typeface="Gen Jyuu Gothic Bold" panose="020B0602020203020207" pitchFamily="34" charset="-120"/>
              </a:rPr>
              <a:t>疾病</a:t>
            </a:r>
            <a:r>
              <a:rPr lang="zh-TW" altLang="en-US" sz="4000" dirty="0">
                <a:latin typeface="Berlin Sans FB Demi" panose="020E0802020502020306" pitchFamily="34" charset="0"/>
                <a:ea typeface="Gen Jyuu Gothic Bold" panose="020B0602020203020207" pitchFamily="34" charset="-120"/>
                <a:cs typeface="Gen Jyuu Gothic Bold" panose="020B0602020203020207" pitchFamily="34" charset="-120"/>
              </a:rPr>
              <a:t>衛教</a:t>
            </a:r>
          </a:p>
        </p:txBody>
      </p:sp>
      <p:sp>
        <p:nvSpPr>
          <p:cNvPr id="28" name="文字方塊 27">
            <a:extLst>
              <a:ext uri="{FF2B5EF4-FFF2-40B4-BE49-F238E27FC236}">
                <a16:creationId xmlns:a16="http://schemas.microsoft.com/office/drawing/2014/main" id="{974302B1-34E7-837A-FDCD-ACAC502CFC20}"/>
              </a:ext>
            </a:extLst>
          </p:cNvPr>
          <p:cNvSpPr txBox="1"/>
          <p:nvPr/>
        </p:nvSpPr>
        <p:spPr>
          <a:xfrm>
            <a:off x="8022251" y="520772"/>
            <a:ext cx="3262432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4000" dirty="0">
                <a:latin typeface="Berlin Sans FB Demi" panose="020E0802020502020306" pitchFamily="34" charset="0"/>
                <a:ea typeface="Gen Jyuu Gothic Bold" panose="020B0602020203020207" pitchFamily="34" charset="-120"/>
                <a:cs typeface="Gen Jyuu Gothic Bold" panose="020B0602020203020207" pitchFamily="34" charset="-120"/>
              </a:rPr>
              <a:t>2</a:t>
            </a:r>
            <a:r>
              <a:rPr lang="zh-TW" altLang="en-US" sz="4000" dirty="0">
                <a:latin typeface="Berlin Sans FB Demi" panose="020E0802020502020306" pitchFamily="34" charset="0"/>
                <a:ea typeface="Gen Jyuu Gothic Bold" panose="020B0602020203020207" pitchFamily="34" charset="-120"/>
                <a:cs typeface="Gen Jyuu Gothic Bold" panose="020B0602020203020207" pitchFamily="34" charset="-120"/>
              </a:rPr>
              <a:t>分</a:t>
            </a:r>
            <a:r>
              <a:rPr lang="en-US" altLang="zh-TW" sz="4000" dirty="0">
                <a:latin typeface="Berlin Sans FB Demi" panose="020E0802020502020306" pitchFamily="34" charset="0"/>
                <a:ea typeface="Gen Jyuu Gothic Bold" panose="020B0602020203020207" pitchFamily="34" charset="-120"/>
                <a:cs typeface="Gen Jyuu Gothic Bold" panose="020B0602020203020207" pitchFamily="34" charset="-120"/>
              </a:rPr>
              <a:t>:</a:t>
            </a:r>
            <a:r>
              <a:rPr lang="zh-TW" altLang="en-US" sz="4000" dirty="0">
                <a:latin typeface="Berlin Sans FB Demi" panose="020E0802020502020306" pitchFamily="34" charset="0"/>
                <a:ea typeface="Gen Jyuu Gothic Bold" panose="020B0602020203020207" pitchFamily="34" charset="-120"/>
                <a:cs typeface="Gen Jyuu Gothic Bold" panose="020B0602020203020207" pitchFamily="34" charset="-120"/>
              </a:rPr>
              <a:t> </a:t>
            </a:r>
            <a:br>
              <a:rPr lang="en-US" altLang="zh-TW" sz="4000" dirty="0">
                <a:latin typeface="Berlin Sans FB Demi" panose="020E0802020502020306" pitchFamily="34" charset="0"/>
                <a:ea typeface="Gen Jyuu Gothic Bold" panose="020B0602020203020207" pitchFamily="34" charset="-120"/>
                <a:cs typeface="Gen Jyuu Gothic Bold" panose="020B0602020203020207" pitchFamily="34" charset="-120"/>
              </a:rPr>
            </a:br>
            <a:r>
              <a:rPr lang="zh-TW" altLang="en-US" sz="4000" dirty="0">
                <a:latin typeface="Berlin Sans FB Demi" panose="020E0802020502020306" pitchFamily="34" charset="0"/>
                <a:ea typeface="Gen Jyuu Gothic Bold" panose="020B0602020203020207" pitchFamily="34" charset="-120"/>
                <a:cs typeface="Gen Jyuu Gothic Bold" panose="020B0602020203020207" pitchFamily="34" charset="-120"/>
              </a:rPr>
              <a:t>作對</a:t>
            </a:r>
            <a:r>
              <a:rPr lang="zh-TW" altLang="en-US" sz="4000" dirty="0">
                <a:solidFill>
                  <a:srgbClr val="0E5B93"/>
                </a:solidFill>
                <a:latin typeface="Berlin Sans FB Demi" panose="020E0802020502020306" pitchFamily="34" charset="0"/>
                <a:ea typeface="Gen Jyuu Gothic Bold" panose="020B0602020203020207" pitchFamily="34" charset="-120"/>
                <a:cs typeface="Gen Jyuu Gothic Bold" panose="020B0602020203020207" pitchFamily="34" charset="-120"/>
              </a:rPr>
              <a:t>產品</a:t>
            </a:r>
            <a:r>
              <a:rPr lang="zh-TW" altLang="en-US" sz="4000" dirty="0">
                <a:latin typeface="Berlin Sans FB Demi" panose="020E0802020502020306" pitchFamily="34" charset="0"/>
                <a:ea typeface="Gen Jyuu Gothic Bold" panose="020B0602020203020207" pitchFamily="34" charset="-120"/>
                <a:cs typeface="Gen Jyuu Gothic Bold" panose="020B0602020203020207" pitchFamily="34" charset="-120"/>
              </a:rPr>
              <a:t>衛教</a:t>
            </a:r>
          </a:p>
        </p:txBody>
      </p:sp>
      <p:sp>
        <p:nvSpPr>
          <p:cNvPr id="29" name="文字方塊 28">
            <a:extLst>
              <a:ext uri="{FF2B5EF4-FFF2-40B4-BE49-F238E27FC236}">
                <a16:creationId xmlns:a16="http://schemas.microsoft.com/office/drawing/2014/main" id="{99463183-1549-AA9A-20C6-9CD08D75F982}"/>
              </a:ext>
            </a:extLst>
          </p:cNvPr>
          <p:cNvSpPr txBox="1"/>
          <p:nvPr/>
        </p:nvSpPr>
        <p:spPr>
          <a:xfrm>
            <a:off x="4068623" y="520772"/>
            <a:ext cx="3262432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4000" dirty="0">
                <a:latin typeface="Berlin Sans FB Demi" panose="020E0802020502020306" pitchFamily="34" charset="0"/>
                <a:ea typeface="Gen Jyuu Gothic Bold" panose="020B0602020203020207" pitchFamily="34" charset="-120"/>
                <a:cs typeface="Gen Jyuu Gothic Bold" panose="020B0602020203020207" pitchFamily="34" charset="-120"/>
              </a:rPr>
              <a:t>1</a:t>
            </a:r>
            <a:r>
              <a:rPr lang="zh-TW" altLang="en-US" sz="4000" dirty="0">
                <a:latin typeface="Berlin Sans FB Demi" panose="020E0802020502020306" pitchFamily="34" charset="0"/>
                <a:ea typeface="Gen Jyuu Gothic Bold" panose="020B0602020203020207" pitchFamily="34" charset="-120"/>
                <a:cs typeface="Gen Jyuu Gothic Bold" panose="020B0602020203020207" pitchFamily="34" charset="-120"/>
              </a:rPr>
              <a:t>分</a:t>
            </a:r>
            <a:r>
              <a:rPr lang="en-US" altLang="zh-TW" sz="4000" dirty="0">
                <a:latin typeface="Berlin Sans FB Demi" panose="020E0802020502020306" pitchFamily="34" charset="0"/>
                <a:ea typeface="Gen Jyuu Gothic Bold" panose="020B0602020203020207" pitchFamily="34" charset="-120"/>
                <a:cs typeface="Gen Jyuu Gothic Bold" panose="020B0602020203020207" pitchFamily="34" charset="-120"/>
              </a:rPr>
              <a:t>:</a:t>
            </a:r>
            <a:r>
              <a:rPr lang="zh-TW" altLang="en-US" sz="4000" dirty="0">
                <a:latin typeface="Berlin Sans FB Demi" panose="020E0802020502020306" pitchFamily="34" charset="0"/>
                <a:ea typeface="Gen Jyuu Gothic Bold" panose="020B0602020203020207" pitchFamily="34" charset="-120"/>
                <a:cs typeface="Gen Jyuu Gothic Bold" panose="020B0602020203020207" pitchFamily="34" charset="-120"/>
              </a:rPr>
              <a:t> </a:t>
            </a:r>
            <a:br>
              <a:rPr lang="en-US" altLang="zh-TW" sz="4000" dirty="0">
                <a:latin typeface="Berlin Sans FB Demi" panose="020E0802020502020306" pitchFamily="34" charset="0"/>
                <a:ea typeface="Gen Jyuu Gothic Bold" panose="020B0602020203020207" pitchFamily="34" charset="-120"/>
                <a:cs typeface="Gen Jyuu Gothic Bold" panose="020B0602020203020207" pitchFamily="34" charset="-120"/>
              </a:rPr>
            </a:br>
            <a:r>
              <a:rPr lang="zh-TW" altLang="en-US" sz="4000" dirty="0">
                <a:latin typeface="Berlin Sans FB Demi" panose="020E0802020502020306" pitchFamily="34" charset="0"/>
                <a:ea typeface="Gen Jyuu Gothic Bold" panose="020B0602020203020207" pitchFamily="34" charset="-120"/>
                <a:cs typeface="Gen Jyuu Gothic Bold" panose="020B0602020203020207" pitchFamily="34" charset="-120"/>
              </a:rPr>
              <a:t>作對產品</a:t>
            </a:r>
            <a:r>
              <a:rPr lang="zh-TW" altLang="en-US" sz="4000" dirty="0">
                <a:solidFill>
                  <a:srgbClr val="0E5B93"/>
                </a:solidFill>
                <a:latin typeface="Berlin Sans FB Demi" panose="020E0802020502020306" pitchFamily="34" charset="0"/>
                <a:ea typeface="Gen Jyuu Gothic Bold" panose="020B0602020203020207" pitchFamily="34" charset="-120"/>
                <a:cs typeface="Gen Jyuu Gothic Bold" panose="020B0602020203020207" pitchFamily="34" charset="-120"/>
              </a:rPr>
              <a:t>搭配</a:t>
            </a:r>
          </a:p>
        </p:txBody>
      </p:sp>
      <p:sp>
        <p:nvSpPr>
          <p:cNvPr id="30" name="十字形 29">
            <a:extLst>
              <a:ext uri="{FF2B5EF4-FFF2-40B4-BE49-F238E27FC236}">
                <a16:creationId xmlns:a16="http://schemas.microsoft.com/office/drawing/2014/main" id="{2509B4C8-C883-FEBA-ADC3-14D630F17F7B}"/>
              </a:ext>
            </a:extLst>
          </p:cNvPr>
          <p:cNvSpPr/>
          <p:nvPr/>
        </p:nvSpPr>
        <p:spPr>
          <a:xfrm flipH="1">
            <a:off x="11305321" y="6281914"/>
            <a:ext cx="269522" cy="269522"/>
          </a:xfrm>
          <a:prstGeom prst="plus">
            <a:avLst>
              <a:gd name="adj" fmla="val 42646"/>
            </a:avLst>
          </a:prstGeom>
          <a:solidFill>
            <a:srgbClr val="0E5B93"/>
          </a:solidFill>
          <a:ln>
            <a:solidFill>
              <a:srgbClr val="0E5B9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zh-TW" altLang="en-US" dirty="0">
              <a:latin typeface="Berlin Sans FB Demi" panose="020E0802020502020306" pitchFamily="34" charset="0"/>
              <a:ea typeface="Gen Jyuu Gothic Bold" panose="020B0602020203020207" pitchFamily="34" charset="-120"/>
              <a:cs typeface="Gen Jyuu Gothic Bold" panose="020B0602020203020207" pitchFamily="34" charset="-120"/>
            </a:endParaRPr>
          </a:p>
        </p:txBody>
      </p:sp>
      <p:sp>
        <p:nvSpPr>
          <p:cNvPr id="25" name="文字方塊 24">
            <a:extLst>
              <a:ext uri="{FF2B5EF4-FFF2-40B4-BE49-F238E27FC236}">
                <a16:creationId xmlns:a16="http://schemas.microsoft.com/office/drawing/2014/main" id="{5F0C90A9-98C5-DC15-A3DD-9DBF38528D16}"/>
              </a:ext>
            </a:extLst>
          </p:cNvPr>
          <p:cNvSpPr txBox="1"/>
          <p:nvPr/>
        </p:nvSpPr>
        <p:spPr>
          <a:xfrm>
            <a:off x="778317" y="4911135"/>
            <a:ext cx="326563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4000" dirty="0">
                <a:latin typeface="Berlin Sans FB Demi" panose="020E0802020502020306" pitchFamily="34" charset="0"/>
                <a:ea typeface="Gen Jyuu Gothic Bold" panose="020B0602020203020207" pitchFamily="34" charset="-120"/>
                <a:cs typeface="Gen Jyuu Gothic Bold" panose="020B0602020203020207" pitchFamily="34" charset="-120"/>
              </a:rPr>
              <a:t>5</a:t>
            </a:r>
            <a:r>
              <a:rPr lang="zh-TW" altLang="en-US" sz="4000" dirty="0">
                <a:latin typeface="Berlin Sans FB Demi" panose="020E0802020502020306" pitchFamily="34" charset="0"/>
                <a:ea typeface="Gen Jyuu Gothic Bold" panose="020B0602020203020207" pitchFamily="34" charset="-120"/>
                <a:cs typeface="Gen Jyuu Gothic Bold" panose="020B0602020203020207" pitchFamily="34" charset="-120"/>
              </a:rPr>
              <a:t>分</a:t>
            </a:r>
            <a:r>
              <a:rPr lang="en-US" altLang="zh-TW" sz="4000" dirty="0">
                <a:latin typeface="Berlin Sans FB Demi" panose="020E0802020502020306" pitchFamily="34" charset="0"/>
                <a:ea typeface="Gen Jyuu Gothic Bold" panose="020B0602020203020207" pitchFamily="34" charset="-120"/>
                <a:cs typeface="Gen Jyuu Gothic Bold" panose="020B0602020203020207" pitchFamily="34" charset="-120"/>
              </a:rPr>
              <a:t>:</a:t>
            </a:r>
            <a:r>
              <a:rPr lang="zh-TW" altLang="en-US" sz="4000" dirty="0">
                <a:latin typeface="Berlin Sans FB Demi" panose="020E0802020502020306" pitchFamily="34" charset="0"/>
                <a:ea typeface="Gen Jyuu Gothic Bold" panose="020B0602020203020207" pitchFamily="34" charset="-120"/>
                <a:cs typeface="Gen Jyuu Gothic Bold" panose="020B0602020203020207" pitchFamily="34" charset="-120"/>
              </a:rPr>
              <a:t> 選</a:t>
            </a:r>
            <a:r>
              <a:rPr lang="zh-TW" altLang="en-US" sz="4000" dirty="0">
                <a:solidFill>
                  <a:srgbClr val="0E5B93"/>
                </a:solidFill>
                <a:latin typeface="Berlin Sans FB Demi" panose="020E0802020502020306" pitchFamily="34" charset="0"/>
                <a:ea typeface="Gen Jyuu Gothic Bold" panose="020B0602020203020207" pitchFamily="34" charset="-120"/>
                <a:cs typeface="Gen Jyuu Gothic Bold" panose="020B0602020203020207" pitchFamily="34" charset="-120"/>
              </a:rPr>
              <a:t>對</a:t>
            </a:r>
            <a:r>
              <a:rPr lang="zh-TW" altLang="en-US" sz="4000" dirty="0">
                <a:latin typeface="Berlin Sans FB Demi" panose="020E0802020502020306" pitchFamily="34" charset="0"/>
                <a:ea typeface="Gen Jyuu Gothic Bold" panose="020B0602020203020207" pitchFamily="34" charset="-120"/>
                <a:cs typeface="Gen Jyuu Gothic Bold" panose="020B0602020203020207" pitchFamily="34" charset="-120"/>
              </a:rPr>
              <a:t>產品</a:t>
            </a:r>
          </a:p>
        </p:txBody>
      </p:sp>
      <p:sp>
        <p:nvSpPr>
          <p:cNvPr id="18" name="文字方塊 17">
            <a:extLst>
              <a:ext uri="{FF2B5EF4-FFF2-40B4-BE49-F238E27FC236}">
                <a16:creationId xmlns:a16="http://schemas.microsoft.com/office/drawing/2014/main" id="{951E08C1-96C0-C219-6611-6D4ABAF96087}"/>
              </a:ext>
            </a:extLst>
          </p:cNvPr>
          <p:cNvSpPr txBox="1"/>
          <p:nvPr/>
        </p:nvSpPr>
        <p:spPr>
          <a:xfrm>
            <a:off x="763741" y="6474148"/>
            <a:ext cx="10812161" cy="40155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TW" altLang="en-US" sz="2000" dirty="0">
                <a:latin typeface="Berlin Sans FB Demi" panose="020E0802020502020306" pitchFamily="34" charset="0"/>
                <a:ea typeface="Gen Jyuu Gothic Heavy" panose="020B0702020203020207" pitchFamily="34" charset="-120"/>
                <a:cs typeface="Gen Jyuu Gothic Heavy" panose="020B0702020203020207" pitchFamily="34" charset="-120"/>
              </a:rPr>
              <a:t>📢本教材中之「5+2+2+1 分數架構」為 FunPharm 創辦人黃旭輝為教學實用所創之獨立發想📢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8831848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2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3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4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5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  <p:bldP spid="12" grpId="0" animBg="1"/>
      <p:bldP spid="16" grpId="0" animBg="1"/>
      <p:bldP spid="20" grpId="0"/>
      <p:bldP spid="26" grpId="0"/>
      <p:bldP spid="28" grpId="0"/>
      <p:bldP spid="29" grpId="0"/>
      <p:bldP spid="25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5|2.7|0.8|3|0.7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9.6|1.6|34.3|1|19.8|0.8|19.8|1.3|68.1"/>
</p:tagLst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49</TotalTime>
  <Words>270</Words>
  <Application>Microsoft Office PowerPoint</Application>
  <PresentationFormat>寬螢幕</PresentationFormat>
  <Paragraphs>56</Paragraphs>
  <Slides>5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8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5</vt:i4>
      </vt:variant>
    </vt:vector>
  </HeadingPairs>
  <TitlesOfParts>
    <vt:vector size="14" baseType="lpstr">
      <vt:lpstr>Gen Jyuu Gothic Heavy</vt:lpstr>
      <vt:lpstr>Gen Jyuu Gothic P Heavy</vt:lpstr>
      <vt:lpstr>Aptos</vt:lpstr>
      <vt:lpstr>Arial</vt:lpstr>
      <vt:lpstr>Berlin Sans FB</vt:lpstr>
      <vt:lpstr>Berlin Sans FB Demi</vt:lpstr>
      <vt:lpstr>Calibri</vt:lpstr>
      <vt:lpstr>Calibri Light</vt:lpstr>
      <vt:lpstr>Office 佈景主題</vt:lpstr>
      <vt:lpstr>PowerPoint 簡報</vt:lpstr>
      <vt:lpstr>PowerPoint 簡報</vt:lpstr>
      <vt:lpstr>PowerPoint 簡報</vt:lpstr>
      <vt:lpstr>PowerPoint 簡報</vt:lpstr>
      <vt:lpstr>架構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旭輝 黃</dc:creator>
  <cp:lastModifiedBy>旭輝 黃</cp:lastModifiedBy>
  <cp:revision>6</cp:revision>
  <dcterms:created xsi:type="dcterms:W3CDTF">2025-08-14T07:33:20Z</dcterms:created>
  <dcterms:modified xsi:type="dcterms:W3CDTF">2026-06-12T03:01:26Z</dcterms:modified>
</cp:coreProperties>
</file>